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FF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7" d="100"/>
          <a:sy n="77" d="100"/>
        </p:scale>
        <p:origin x="498" y="90"/>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E50EE-58E1-42B6-96C0-DA8C65ADF8FC}" type="datetimeFigureOut">
              <a:rPr lang="en-MY" smtClean="0"/>
              <a:t>18/8/2021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0DB242-666C-447B-84E2-F5FDB3053BB4}" type="slidenum">
              <a:rPr lang="en-MY" smtClean="0"/>
              <a:t>‹#›</a:t>
            </a:fld>
            <a:endParaRPr lang="en-MY"/>
          </a:p>
        </p:txBody>
      </p:sp>
    </p:spTree>
    <p:extLst>
      <p:ext uri="{BB962C8B-B14F-4D97-AF65-F5344CB8AC3E}">
        <p14:creationId xmlns:p14="http://schemas.microsoft.com/office/powerpoint/2010/main" val="2357885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02E83-B99D-4CDB-85A7-63B78439BC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7BD79156-1BDB-45EF-8075-CA2D62EB4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BC77C9D7-A96F-43ED-AE96-5CB9C56B399E}"/>
              </a:ext>
            </a:extLst>
          </p:cNvPr>
          <p:cNvSpPr>
            <a:spLocks noGrp="1"/>
          </p:cNvSpPr>
          <p:nvPr>
            <p:ph type="dt" sz="half" idx="10"/>
          </p:nvPr>
        </p:nvSpPr>
        <p:spPr/>
        <p:txBody>
          <a:bodyPr/>
          <a:lstStyle/>
          <a:p>
            <a:fld id="{5FAF9D41-2680-40F6-A21D-02DD28453FF0}" type="datetimeFigureOut">
              <a:rPr lang="en-MY" smtClean="0"/>
              <a:t>18/8/2021</a:t>
            </a:fld>
            <a:endParaRPr lang="en-MY"/>
          </a:p>
        </p:txBody>
      </p:sp>
      <p:sp>
        <p:nvSpPr>
          <p:cNvPr id="5" name="Footer Placeholder 4">
            <a:extLst>
              <a:ext uri="{FF2B5EF4-FFF2-40B4-BE49-F238E27FC236}">
                <a16:creationId xmlns:a16="http://schemas.microsoft.com/office/drawing/2014/main" id="{785F4515-5C57-4FF2-A986-5F1641E3251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31A6CC8-1BCC-4736-9FAC-93DC9732FCA5}"/>
              </a:ext>
            </a:extLst>
          </p:cNvPr>
          <p:cNvSpPr>
            <a:spLocks noGrp="1"/>
          </p:cNvSpPr>
          <p:nvPr>
            <p:ph type="sldNum" sz="quarter" idx="12"/>
          </p:nvPr>
        </p:nvSpPr>
        <p:spPr/>
        <p:txBody>
          <a:bodyPr/>
          <a:lstStyle/>
          <a:p>
            <a:fld id="{1BD9D049-CACC-4E86-BF5A-906D141F091D}" type="slidenum">
              <a:rPr lang="en-MY" smtClean="0"/>
              <a:t>‹#›</a:t>
            </a:fld>
            <a:endParaRPr lang="en-MY"/>
          </a:p>
        </p:txBody>
      </p:sp>
    </p:spTree>
    <p:extLst>
      <p:ext uri="{BB962C8B-B14F-4D97-AF65-F5344CB8AC3E}">
        <p14:creationId xmlns:p14="http://schemas.microsoft.com/office/powerpoint/2010/main" val="187543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9774-9585-413E-A8C8-C68799F61F04}"/>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A9045CED-C5E6-40DB-9BAB-3DC18E6EAC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EFA8D5C-ADAC-4BB8-B4E1-6A25B25132BE}"/>
              </a:ext>
            </a:extLst>
          </p:cNvPr>
          <p:cNvSpPr>
            <a:spLocks noGrp="1"/>
          </p:cNvSpPr>
          <p:nvPr>
            <p:ph type="dt" sz="half" idx="10"/>
          </p:nvPr>
        </p:nvSpPr>
        <p:spPr/>
        <p:txBody>
          <a:bodyPr/>
          <a:lstStyle/>
          <a:p>
            <a:fld id="{5FAF9D41-2680-40F6-A21D-02DD28453FF0}" type="datetimeFigureOut">
              <a:rPr lang="en-MY" smtClean="0"/>
              <a:t>18/8/2021</a:t>
            </a:fld>
            <a:endParaRPr lang="en-MY"/>
          </a:p>
        </p:txBody>
      </p:sp>
      <p:sp>
        <p:nvSpPr>
          <p:cNvPr id="5" name="Footer Placeholder 4">
            <a:extLst>
              <a:ext uri="{FF2B5EF4-FFF2-40B4-BE49-F238E27FC236}">
                <a16:creationId xmlns:a16="http://schemas.microsoft.com/office/drawing/2014/main" id="{C2EA8E46-BAAD-49E8-9F98-59A6B641DC7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D78E28A-C167-4578-BFEF-C0AB91CBC63F}"/>
              </a:ext>
            </a:extLst>
          </p:cNvPr>
          <p:cNvSpPr>
            <a:spLocks noGrp="1"/>
          </p:cNvSpPr>
          <p:nvPr>
            <p:ph type="sldNum" sz="quarter" idx="12"/>
          </p:nvPr>
        </p:nvSpPr>
        <p:spPr/>
        <p:txBody>
          <a:bodyPr/>
          <a:lstStyle/>
          <a:p>
            <a:fld id="{1BD9D049-CACC-4E86-BF5A-906D141F091D}" type="slidenum">
              <a:rPr lang="en-MY" smtClean="0"/>
              <a:t>‹#›</a:t>
            </a:fld>
            <a:endParaRPr lang="en-MY"/>
          </a:p>
        </p:txBody>
      </p:sp>
    </p:spTree>
    <p:extLst>
      <p:ext uri="{BB962C8B-B14F-4D97-AF65-F5344CB8AC3E}">
        <p14:creationId xmlns:p14="http://schemas.microsoft.com/office/powerpoint/2010/main" val="255969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01070-8252-4945-89D9-A8594DFA09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6DF137C0-EE0B-4AA6-A44A-E161FF11D6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84A9326-80A1-42F4-A58E-C9387A9CC721}"/>
              </a:ext>
            </a:extLst>
          </p:cNvPr>
          <p:cNvSpPr>
            <a:spLocks noGrp="1"/>
          </p:cNvSpPr>
          <p:nvPr>
            <p:ph type="dt" sz="half" idx="10"/>
          </p:nvPr>
        </p:nvSpPr>
        <p:spPr/>
        <p:txBody>
          <a:bodyPr/>
          <a:lstStyle/>
          <a:p>
            <a:fld id="{5FAF9D41-2680-40F6-A21D-02DD28453FF0}" type="datetimeFigureOut">
              <a:rPr lang="en-MY" smtClean="0"/>
              <a:t>18/8/2021</a:t>
            </a:fld>
            <a:endParaRPr lang="en-MY"/>
          </a:p>
        </p:txBody>
      </p:sp>
      <p:sp>
        <p:nvSpPr>
          <p:cNvPr id="5" name="Footer Placeholder 4">
            <a:extLst>
              <a:ext uri="{FF2B5EF4-FFF2-40B4-BE49-F238E27FC236}">
                <a16:creationId xmlns:a16="http://schemas.microsoft.com/office/drawing/2014/main" id="{D6D92ECF-4F26-4826-9E25-F4FEF520707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4422B22-9573-4BC1-8507-6027455F1A7F}"/>
              </a:ext>
            </a:extLst>
          </p:cNvPr>
          <p:cNvSpPr>
            <a:spLocks noGrp="1"/>
          </p:cNvSpPr>
          <p:nvPr>
            <p:ph type="sldNum" sz="quarter" idx="12"/>
          </p:nvPr>
        </p:nvSpPr>
        <p:spPr/>
        <p:txBody>
          <a:bodyPr/>
          <a:lstStyle/>
          <a:p>
            <a:fld id="{1BD9D049-CACC-4E86-BF5A-906D141F091D}" type="slidenum">
              <a:rPr lang="en-MY" smtClean="0"/>
              <a:t>‹#›</a:t>
            </a:fld>
            <a:endParaRPr lang="en-MY"/>
          </a:p>
        </p:txBody>
      </p:sp>
    </p:spTree>
    <p:extLst>
      <p:ext uri="{BB962C8B-B14F-4D97-AF65-F5344CB8AC3E}">
        <p14:creationId xmlns:p14="http://schemas.microsoft.com/office/powerpoint/2010/main" val="249426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B98D-BDE7-4EE6-9E9E-D109095018C5}"/>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3ED7D5B-F025-4CA0-8F40-0F1E269460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5B2379F-B4A1-46BC-96D6-B71D39AB6073}"/>
              </a:ext>
            </a:extLst>
          </p:cNvPr>
          <p:cNvSpPr>
            <a:spLocks noGrp="1"/>
          </p:cNvSpPr>
          <p:nvPr>
            <p:ph type="dt" sz="half" idx="10"/>
          </p:nvPr>
        </p:nvSpPr>
        <p:spPr/>
        <p:txBody>
          <a:bodyPr/>
          <a:lstStyle/>
          <a:p>
            <a:fld id="{5FAF9D41-2680-40F6-A21D-02DD28453FF0}" type="datetimeFigureOut">
              <a:rPr lang="en-MY" smtClean="0"/>
              <a:t>18/8/2021</a:t>
            </a:fld>
            <a:endParaRPr lang="en-MY"/>
          </a:p>
        </p:txBody>
      </p:sp>
      <p:sp>
        <p:nvSpPr>
          <p:cNvPr id="5" name="Footer Placeholder 4">
            <a:extLst>
              <a:ext uri="{FF2B5EF4-FFF2-40B4-BE49-F238E27FC236}">
                <a16:creationId xmlns:a16="http://schemas.microsoft.com/office/drawing/2014/main" id="{9C1C0073-F8C0-4183-A979-635B234BB85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1BC39FE-86F0-4E24-B7DA-3F5DF3C03890}"/>
              </a:ext>
            </a:extLst>
          </p:cNvPr>
          <p:cNvSpPr>
            <a:spLocks noGrp="1"/>
          </p:cNvSpPr>
          <p:nvPr>
            <p:ph type="sldNum" sz="quarter" idx="12"/>
          </p:nvPr>
        </p:nvSpPr>
        <p:spPr/>
        <p:txBody>
          <a:bodyPr/>
          <a:lstStyle/>
          <a:p>
            <a:fld id="{1BD9D049-CACC-4E86-BF5A-906D141F091D}" type="slidenum">
              <a:rPr lang="en-MY" smtClean="0"/>
              <a:t>‹#›</a:t>
            </a:fld>
            <a:endParaRPr lang="en-MY"/>
          </a:p>
        </p:txBody>
      </p:sp>
    </p:spTree>
    <p:extLst>
      <p:ext uri="{BB962C8B-B14F-4D97-AF65-F5344CB8AC3E}">
        <p14:creationId xmlns:p14="http://schemas.microsoft.com/office/powerpoint/2010/main" val="3401507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9A3C-DB2C-4F8A-BE53-61268D2738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A02BE797-4BC9-4F79-B2CA-A67D9501B4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B42D56-3A74-4216-B0ED-6C20C6A96EAB}"/>
              </a:ext>
            </a:extLst>
          </p:cNvPr>
          <p:cNvSpPr>
            <a:spLocks noGrp="1"/>
          </p:cNvSpPr>
          <p:nvPr>
            <p:ph type="dt" sz="half" idx="10"/>
          </p:nvPr>
        </p:nvSpPr>
        <p:spPr/>
        <p:txBody>
          <a:bodyPr/>
          <a:lstStyle/>
          <a:p>
            <a:fld id="{5FAF9D41-2680-40F6-A21D-02DD28453FF0}" type="datetimeFigureOut">
              <a:rPr lang="en-MY" smtClean="0"/>
              <a:t>18/8/2021</a:t>
            </a:fld>
            <a:endParaRPr lang="en-MY"/>
          </a:p>
        </p:txBody>
      </p:sp>
      <p:sp>
        <p:nvSpPr>
          <p:cNvPr id="5" name="Footer Placeholder 4">
            <a:extLst>
              <a:ext uri="{FF2B5EF4-FFF2-40B4-BE49-F238E27FC236}">
                <a16:creationId xmlns:a16="http://schemas.microsoft.com/office/drawing/2014/main" id="{E78D3363-7A73-4441-B87D-C38133863BB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BF7001D-FFEB-4EEA-AED3-445B5A0AC9F5}"/>
              </a:ext>
            </a:extLst>
          </p:cNvPr>
          <p:cNvSpPr>
            <a:spLocks noGrp="1"/>
          </p:cNvSpPr>
          <p:nvPr>
            <p:ph type="sldNum" sz="quarter" idx="12"/>
          </p:nvPr>
        </p:nvSpPr>
        <p:spPr/>
        <p:txBody>
          <a:bodyPr/>
          <a:lstStyle/>
          <a:p>
            <a:fld id="{1BD9D049-CACC-4E86-BF5A-906D141F091D}" type="slidenum">
              <a:rPr lang="en-MY" smtClean="0"/>
              <a:t>‹#›</a:t>
            </a:fld>
            <a:endParaRPr lang="en-MY"/>
          </a:p>
        </p:txBody>
      </p:sp>
    </p:spTree>
    <p:extLst>
      <p:ext uri="{BB962C8B-B14F-4D97-AF65-F5344CB8AC3E}">
        <p14:creationId xmlns:p14="http://schemas.microsoft.com/office/powerpoint/2010/main" val="194913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5E7C-64E4-43D1-8EA5-6B9568D2A731}"/>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0E295082-EF6E-4CBD-9E2E-A55935A47A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5BA3C8A0-AD00-4812-8DDC-CE9D114DD8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A62D1C33-37EE-482B-A4D2-7B49FCE8ABB6}"/>
              </a:ext>
            </a:extLst>
          </p:cNvPr>
          <p:cNvSpPr>
            <a:spLocks noGrp="1"/>
          </p:cNvSpPr>
          <p:nvPr>
            <p:ph type="dt" sz="half" idx="10"/>
          </p:nvPr>
        </p:nvSpPr>
        <p:spPr/>
        <p:txBody>
          <a:bodyPr/>
          <a:lstStyle/>
          <a:p>
            <a:fld id="{5FAF9D41-2680-40F6-A21D-02DD28453FF0}" type="datetimeFigureOut">
              <a:rPr lang="en-MY" smtClean="0"/>
              <a:t>18/8/2021</a:t>
            </a:fld>
            <a:endParaRPr lang="en-MY"/>
          </a:p>
        </p:txBody>
      </p:sp>
      <p:sp>
        <p:nvSpPr>
          <p:cNvPr id="6" name="Footer Placeholder 5">
            <a:extLst>
              <a:ext uri="{FF2B5EF4-FFF2-40B4-BE49-F238E27FC236}">
                <a16:creationId xmlns:a16="http://schemas.microsoft.com/office/drawing/2014/main" id="{78C11271-44B6-49BD-83E7-765E8F3E765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D63B7B8-74CA-41EA-953D-FF33076D7D50}"/>
              </a:ext>
            </a:extLst>
          </p:cNvPr>
          <p:cNvSpPr>
            <a:spLocks noGrp="1"/>
          </p:cNvSpPr>
          <p:nvPr>
            <p:ph type="sldNum" sz="quarter" idx="12"/>
          </p:nvPr>
        </p:nvSpPr>
        <p:spPr/>
        <p:txBody>
          <a:bodyPr/>
          <a:lstStyle/>
          <a:p>
            <a:fld id="{1BD9D049-CACC-4E86-BF5A-906D141F091D}" type="slidenum">
              <a:rPr lang="en-MY" smtClean="0"/>
              <a:t>‹#›</a:t>
            </a:fld>
            <a:endParaRPr lang="en-MY"/>
          </a:p>
        </p:txBody>
      </p:sp>
    </p:spTree>
    <p:extLst>
      <p:ext uri="{BB962C8B-B14F-4D97-AF65-F5344CB8AC3E}">
        <p14:creationId xmlns:p14="http://schemas.microsoft.com/office/powerpoint/2010/main" val="1270692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A5B69-1ED8-4E1C-AE21-AF2A1DEE75A1}"/>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3758871A-ECDD-40EF-A789-BB7C880A22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2245B0-F066-42CB-B2E0-5F57F4EEC6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ED5B7E1E-4223-4075-9C07-91F9901CFB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D098C0-7EE5-4719-9D18-DA90D9F133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1C593806-5AB1-4B62-94D9-DF4701650E0C}"/>
              </a:ext>
            </a:extLst>
          </p:cNvPr>
          <p:cNvSpPr>
            <a:spLocks noGrp="1"/>
          </p:cNvSpPr>
          <p:nvPr>
            <p:ph type="dt" sz="half" idx="10"/>
          </p:nvPr>
        </p:nvSpPr>
        <p:spPr/>
        <p:txBody>
          <a:bodyPr/>
          <a:lstStyle/>
          <a:p>
            <a:fld id="{5FAF9D41-2680-40F6-A21D-02DD28453FF0}" type="datetimeFigureOut">
              <a:rPr lang="en-MY" smtClean="0"/>
              <a:t>18/8/2021</a:t>
            </a:fld>
            <a:endParaRPr lang="en-MY"/>
          </a:p>
        </p:txBody>
      </p:sp>
      <p:sp>
        <p:nvSpPr>
          <p:cNvPr id="8" name="Footer Placeholder 7">
            <a:extLst>
              <a:ext uri="{FF2B5EF4-FFF2-40B4-BE49-F238E27FC236}">
                <a16:creationId xmlns:a16="http://schemas.microsoft.com/office/drawing/2014/main" id="{053755BB-6E9E-419F-BD1D-46FF6E8F1DB4}"/>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4767913E-C5FC-47CB-89C9-3896CF2CDFDC}"/>
              </a:ext>
            </a:extLst>
          </p:cNvPr>
          <p:cNvSpPr>
            <a:spLocks noGrp="1"/>
          </p:cNvSpPr>
          <p:nvPr>
            <p:ph type="sldNum" sz="quarter" idx="12"/>
          </p:nvPr>
        </p:nvSpPr>
        <p:spPr/>
        <p:txBody>
          <a:bodyPr/>
          <a:lstStyle/>
          <a:p>
            <a:fld id="{1BD9D049-CACC-4E86-BF5A-906D141F091D}" type="slidenum">
              <a:rPr lang="en-MY" smtClean="0"/>
              <a:t>‹#›</a:t>
            </a:fld>
            <a:endParaRPr lang="en-MY"/>
          </a:p>
        </p:txBody>
      </p:sp>
    </p:spTree>
    <p:extLst>
      <p:ext uri="{BB962C8B-B14F-4D97-AF65-F5344CB8AC3E}">
        <p14:creationId xmlns:p14="http://schemas.microsoft.com/office/powerpoint/2010/main" val="260454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7E04-19D6-4C52-AF6C-7DDEBFE8C225}"/>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BF164E19-6166-4D5E-9352-827BC6C01263}"/>
              </a:ext>
            </a:extLst>
          </p:cNvPr>
          <p:cNvSpPr>
            <a:spLocks noGrp="1"/>
          </p:cNvSpPr>
          <p:nvPr>
            <p:ph type="dt" sz="half" idx="10"/>
          </p:nvPr>
        </p:nvSpPr>
        <p:spPr/>
        <p:txBody>
          <a:bodyPr/>
          <a:lstStyle/>
          <a:p>
            <a:fld id="{5FAF9D41-2680-40F6-A21D-02DD28453FF0}" type="datetimeFigureOut">
              <a:rPr lang="en-MY" smtClean="0"/>
              <a:t>18/8/2021</a:t>
            </a:fld>
            <a:endParaRPr lang="en-MY"/>
          </a:p>
        </p:txBody>
      </p:sp>
      <p:sp>
        <p:nvSpPr>
          <p:cNvPr id="4" name="Footer Placeholder 3">
            <a:extLst>
              <a:ext uri="{FF2B5EF4-FFF2-40B4-BE49-F238E27FC236}">
                <a16:creationId xmlns:a16="http://schemas.microsoft.com/office/drawing/2014/main" id="{3A0445F9-C54E-470A-8616-A075CA9E6A96}"/>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84B1C46F-3F4C-49C3-B6AE-E4D621B1F81A}"/>
              </a:ext>
            </a:extLst>
          </p:cNvPr>
          <p:cNvSpPr>
            <a:spLocks noGrp="1"/>
          </p:cNvSpPr>
          <p:nvPr>
            <p:ph type="sldNum" sz="quarter" idx="12"/>
          </p:nvPr>
        </p:nvSpPr>
        <p:spPr/>
        <p:txBody>
          <a:bodyPr/>
          <a:lstStyle/>
          <a:p>
            <a:fld id="{1BD9D049-CACC-4E86-BF5A-906D141F091D}" type="slidenum">
              <a:rPr lang="en-MY" smtClean="0"/>
              <a:t>‹#›</a:t>
            </a:fld>
            <a:endParaRPr lang="en-MY"/>
          </a:p>
        </p:txBody>
      </p:sp>
    </p:spTree>
    <p:extLst>
      <p:ext uri="{BB962C8B-B14F-4D97-AF65-F5344CB8AC3E}">
        <p14:creationId xmlns:p14="http://schemas.microsoft.com/office/powerpoint/2010/main" val="41045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364B23-1769-4DC0-8A7B-53A280F17780}"/>
              </a:ext>
            </a:extLst>
          </p:cNvPr>
          <p:cNvSpPr>
            <a:spLocks noGrp="1"/>
          </p:cNvSpPr>
          <p:nvPr>
            <p:ph type="dt" sz="half" idx="10"/>
          </p:nvPr>
        </p:nvSpPr>
        <p:spPr/>
        <p:txBody>
          <a:bodyPr/>
          <a:lstStyle/>
          <a:p>
            <a:fld id="{5FAF9D41-2680-40F6-A21D-02DD28453FF0}" type="datetimeFigureOut">
              <a:rPr lang="en-MY" smtClean="0"/>
              <a:t>18/8/2021</a:t>
            </a:fld>
            <a:endParaRPr lang="en-MY"/>
          </a:p>
        </p:txBody>
      </p:sp>
      <p:sp>
        <p:nvSpPr>
          <p:cNvPr id="3" name="Footer Placeholder 2">
            <a:extLst>
              <a:ext uri="{FF2B5EF4-FFF2-40B4-BE49-F238E27FC236}">
                <a16:creationId xmlns:a16="http://schemas.microsoft.com/office/drawing/2014/main" id="{7AE47853-8C78-4456-9B17-086EA6E88A6F}"/>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EE9B1CFA-869F-4E8B-9FF8-43629738D428}"/>
              </a:ext>
            </a:extLst>
          </p:cNvPr>
          <p:cNvSpPr>
            <a:spLocks noGrp="1"/>
          </p:cNvSpPr>
          <p:nvPr>
            <p:ph type="sldNum" sz="quarter" idx="12"/>
          </p:nvPr>
        </p:nvSpPr>
        <p:spPr/>
        <p:txBody>
          <a:bodyPr/>
          <a:lstStyle/>
          <a:p>
            <a:fld id="{1BD9D049-CACC-4E86-BF5A-906D141F091D}" type="slidenum">
              <a:rPr lang="en-MY" smtClean="0"/>
              <a:t>‹#›</a:t>
            </a:fld>
            <a:endParaRPr lang="en-MY"/>
          </a:p>
        </p:txBody>
      </p:sp>
    </p:spTree>
    <p:extLst>
      <p:ext uri="{BB962C8B-B14F-4D97-AF65-F5344CB8AC3E}">
        <p14:creationId xmlns:p14="http://schemas.microsoft.com/office/powerpoint/2010/main" val="2726539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34214-2F00-4C95-A6BB-8EFE76012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BBF01E9D-06F0-4255-BDCA-EB501A59C3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B90D3BF7-5F46-4FDE-951D-5C1868B6A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FB6DE9-87DD-4C1D-814F-04905EDF99A3}"/>
              </a:ext>
            </a:extLst>
          </p:cNvPr>
          <p:cNvSpPr>
            <a:spLocks noGrp="1"/>
          </p:cNvSpPr>
          <p:nvPr>
            <p:ph type="dt" sz="half" idx="10"/>
          </p:nvPr>
        </p:nvSpPr>
        <p:spPr/>
        <p:txBody>
          <a:bodyPr/>
          <a:lstStyle/>
          <a:p>
            <a:fld id="{5FAF9D41-2680-40F6-A21D-02DD28453FF0}" type="datetimeFigureOut">
              <a:rPr lang="en-MY" smtClean="0"/>
              <a:t>18/8/2021</a:t>
            </a:fld>
            <a:endParaRPr lang="en-MY"/>
          </a:p>
        </p:txBody>
      </p:sp>
      <p:sp>
        <p:nvSpPr>
          <p:cNvPr id="6" name="Footer Placeholder 5">
            <a:extLst>
              <a:ext uri="{FF2B5EF4-FFF2-40B4-BE49-F238E27FC236}">
                <a16:creationId xmlns:a16="http://schemas.microsoft.com/office/drawing/2014/main" id="{D36C45E3-1585-4D69-813A-F3844DB2130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5C55DA80-E5EB-4748-A2C5-5D0A0517D488}"/>
              </a:ext>
            </a:extLst>
          </p:cNvPr>
          <p:cNvSpPr>
            <a:spLocks noGrp="1"/>
          </p:cNvSpPr>
          <p:nvPr>
            <p:ph type="sldNum" sz="quarter" idx="12"/>
          </p:nvPr>
        </p:nvSpPr>
        <p:spPr/>
        <p:txBody>
          <a:bodyPr/>
          <a:lstStyle/>
          <a:p>
            <a:fld id="{1BD9D049-CACC-4E86-BF5A-906D141F091D}" type="slidenum">
              <a:rPr lang="en-MY" smtClean="0"/>
              <a:t>‹#›</a:t>
            </a:fld>
            <a:endParaRPr lang="en-MY"/>
          </a:p>
        </p:txBody>
      </p:sp>
    </p:spTree>
    <p:extLst>
      <p:ext uri="{BB962C8B-B14F-4D97-AF65-F5344CB8AC3E}">
        <p14:creationId xmlns:p14="http://schemas.microsoft.com/office/powerpoint/2010/main" val="208561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5633-87C1-4EB8-9D03-39183E4DAD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46E79648-8B94-4783-A397-40012488F6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286AF541-3A21-4FDB-8776-C08163EE3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B93965-C7DA-4587-B7AA-05084D8BC3A2}"/>
              </a:ext>
            </a:extLst>
          </p:cNvPr>
          <p:cNvSpPr>
            <a:spLocks noGrp="1"/>
          </p:cNvSpPr>
          <p:nvPr>
            <p:ph type="dt" sz="half" idx="10"/>
          </p:nvPr>
        </p:nvSpPr>
        <p:spPr/>
        <p:txBody>
          <a:bodyPr/>
          <a:lstStyle/>
          <a:p>
            <a:fld id="{5FAF9D41-2680-40F6-A21D-02DD28453FF0}" type="datetimeFigureOut">
              <a:rPr lang="en-MY" smtClean="0"/>
              <a:t>18/8/2021</a:t>
            </a:fld>
            <a:endParaRPr lang="en-MY"/>
          </a:p>
        </p:txBody>
      </p:sp>
      <p:sp>
        <p:nvSpPr>
          <p:cNvPr id="6" name="Footer Placeholder 5">
            <a:extLst>
              <a:ext uri="{FF2B5EF4-FFF2-40B4-BE49-F238E27FC236}">
                <a16:creationId xmlns:a16="http://schemas.microsoft.com/office/drawing/2014/main" id="{92BCFD6B-B353-4185-80B8-9A4E8DE0C84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41EDE12-50E1-4544-8925-3CCD6039BD7F}"/>
              </a:ext>
            </a:extLst>
          </p:cNvPr>
          <p:cNvSpPr>
            <a:spLocks noGrp="1"/>
          </p:cNvSpPr>
          <p:nvPr>
            <p:ph type="sldNum" sz="quarter" idx="12"/>
          </p:nvPr>
        </p:nvSpPr>
        <p:spPr/>
        <p:txBody>
          <a:bodyPr/>
          <a:lstStyle/>
          <a:p>
            <a:fld id="{1BD9D049-CACC-4E86-BF5A-906D141F091D}" type="slidenum">
              <a:rPr lang="en-MY" smtClean="0"/>
              <a:t>‹#›</a:t>
            </a:fld>
            <a:endParaRPr lang="en-MY"/>
          </a:p>
        </p:txBody>
      </p:sp>
    </p:spTree>
    <p:extLst>
      <p:ext uri="{BB962C8B-B14F-4D97-AF65-F5344CB8AC3E}">
        <p14:creationId xmlns:p14="http://schemas.microsoft.com/office/powerpoint/2010/main" val="58979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CF9D2A-B1DD-496A-AC0F-E98A14E3FE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40326BDE-B652-4901-8C9F-DC54BA8DA0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87681D4-A803-481A-9A8F-1FE37FB2F1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AF9D41-2680-40F6-A21D-02DD28453FF0}" type="datetimeFigureOut">
              <a:rPr lang="en-MY" smtClean="0"/>
              <a:t>18/8/2021</a:t>
            </a:fld>
            <a:endParaRPr lang="en-MY"/>
          </a:p>
        </p:txBody>
      </p:sp>
      <p:sp>
        <p:nvSpPr>
          <p:cNvPr id="5" name="Footer Placeholder 4">
            <a:extLst>
              <a:ext uri="{FF2B5EF4-FFF2-40B4-BE49-F238E27FC236}">
                <a16:creationId xmlns:a16="http://schemas.microsoft.com/office/drawing/2014/main" id="{748059A7-AEC6-400A-9C0D-ECC862A53B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D76AFF47-8ED6-446D-BD96-BA95B1447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9D049-CACC-4E86-BF5A-906D141F091D}" type="slidenum">
              <a:rPr lang="en-MY" smtClean="0"/>
              <a:t>‹#›</a:t>
            </a:fld>
            <a:endParaRPr lang="en-MY"/>
          </a:p>
        </p:txBody>
      </p:sp>
    </p:spTree>
    <p:extLst>
      <p:ext uri="{BB962C8B-B14F-4D97-AF65-F5344CB8AC3E}">
        <p14:creationId xmlns:p14="http://schemas.microsoft.com/office/powerpoint/2010/main" val="96292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A8F3B4-773C-4AFC-A318-126E6A0AF812}"/>
              </a:ext>
            </a:extLst>
          </p:cNvPr>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Rounded Corners 6">
            <a:extLst>
              <a:ext uri="{FF2B5EF4-FFF2-40B4-BE49-F238E27FC236}">
                <a16:creationId xmlns:a16="http://schemas.microsoft.com/office/drawing/2014/main" id="{96615387-283B-4276-A8DA-81379A894274}"/>
              </a:ext>
            </a:extLst>
          </p:cNvPr>
          <p:cNvSpPr/>
          <p:nvPr/>
        </p:nvSpPr>
        <p:spPr>
          <a:xfrm>
            <a:off x="2578100" y="5707822"/>
            <a:ext cx="7035800" cy="763894"/>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Check In</a:t>
            </a:r>
          </a:p>
        </p:txBody>
      </p:sp>
      <p:sp>
        <p:nvSpPr>
          <p:cNvPr id="11" name="Rectangle: Rounded Corners 10">
            <a:extLst>
              <a:ext uri="{FF2B5EF4-FFF2-40B4-BE49-F238E27FC236}">
                <a16:creationId xmlns:a16="http://schemas.microsoft.com/office/drawing/2014/main" id="{37FBE55D-7F69-4DE7-AB18-B2A63A277019}"/>
              </a:ext>
            </a:extLst>
          </p:cNvPr>
          <p:cNvSpPr/>
          <p:nvPr/>
        </p:nvSpPr>
        <p:spPr>
          <a:xfrm>
            <a:off x="10871199" y="203200"/>
            <a:ext cx="1104899" cy="422260"/>
          </a:xfrm>
          <a:prstGeom prst="roundRect">
            <a:avLst>
              <a:gd name="adj" fmla="val 34127"/>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solidFill>
                  <a:schemeClr val="tx1"/>
                </a:solidFill>
              </a:rPr>
              <a:t>Close</a:t>
            </a:r>
          </a:p>
        </p:txBody>
      </p:sp>
      <p:sp>
        <p:nvSpPr>
          <p:cNvPr id="14" name="Freeform: Shape 13">
            <a:extLst>
              <a:ext uri="{FF2B5EF4-FFF2-40B4-BE49-F238E27FC236}">
                <a16:creationId xmlns:a16="http://schemas.microsoft.com/office/drawing/2014/main" id="{ACD79C35-D80E-46BC-9CE8-4474B6436094}"/>
              </a:ext>
            </a:extLst>
          </p:cNvPr>
          <p:cNvSpPr/>
          <p:nvPr/>
        </p:nvSpPr>
        <p:spPr>
          <a:xfrm>
            <a:off x="4329364" y="1230783"/>
            <a:ext cx="1766636" cy="3461766"/>
          </a:xfrm>
          <a:custGeom>
            <a:avLst/>
            <a:gdLst>
              <a:gd name="connsiteX0" fmla="*/ 837360 w 1766636"/>
              <a:gd name="connsiteY0" fmla="*/ 114 h 3461766"/>
              <a:gd name="connsiteX1" fmla="*/ 1766636 w 1766636"/>
              <a:gd name="connsiteY1" fmla="*/ 832874 h 3461766"/>
              <a:gd name="connsiteX2" fmla="*/ 1766636 w 1766636"/>
              <a:gd name="connsiteY2" fmla="*/ 3461766 h 3461766"/>
              <a:gd name="connsiteX3" fmla="*/ 837360 w 1766636"/>
              <a:gd name="connsiteY3" fmla="*/ 114 h 3461766"/>
            </a:gdLst>
            <a:ahLst/>
            <a:cxnLst>
              <a:cxn ang="0">
                <a:pos x="connsiteX0" y="connsiteY0"/>
              </a:cxn>
              <a:cxn ang="0">
                <a:pos x="connsiteX1" y="connsiteY1"/>
              </a:cxn>
              <a:cxn ang="0">
                <a:pos x="connsiteX2" y="connsiteY2"/>
              </a:cxn>
              <a:cxn ang="0">
                <a:pos x="connsiteX3" y="connsiteY3"/>
              </a:cxn>
            </a:cxnLst>
            <a:rect l="l" t="t" r="r" b="b"/>
            <a:pathLst>
              <a:path w="1766636" h="3461766">
                <a:moveTo>
                  <a:pt x="837360" y="114"/>
                </a:moveTo>
                <a:cubicBezTo>
                  <a:pt x="1187943" y="6211"/>
                  <a:pt x="1561107" y="257804"/>
                  <a:pt x="1766636" y="832874"/>
                </a:cubicBezTo>
                <a:lnTo>
                  <a:pt x="1766636" y="3461766"/>
                </a:lnTo>
                <a:cubicBezTo>
                  <a:pt x="-807046" y="1572250"/>
                  <a:pt x="-58577" y="-15468"/>
                  <a:pt x="837360" y="114"/>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sp>
        <p:nvSpPr>
          <p:cNvPr id="16" name="Freeform: Shape 15">
            <a:extLst>
              <a:ext uri="{FF2B5EF4-FFF2-40B4-BE49-F238E27FC236}">
                <a16:creationId xmlns:a16="http://schemas.microsoft.com/office/drawing/2014/main" id="{D6CA2317-FAEA-416A-9860-060D9CBB02D8}"/>
              </a:ext>
            </a:extLst>
          </p:cNvPr>
          <p:cNvSpPr/>
          <p:nvPr/>
        </p:nvSpPr>
        <p:spPr>
          <a:xfrm flipH="1">
            <a:off x="6096000" y="1193693"/>
            <a:ext cx="1766636" cy="3461766"/>
          </a:xfrm>
          <a:custGeom>
            <a:avLst/>
            <a:gdLst>
              <a:gd name="connsiteX0" fmla="*/ 837360 w 1766636"/>
              <a:gd name="connsiteY0" fmla="*/ 114 h 3461766"/>
              <a:gd name="connsiteX1" fmla="*/ 1766636 w 1766636"/>
              <a:gd name="connsiteY1" fmla="*/ 832874 h 3461766"/>
              <a:gd name="connsiteX2" fmla="*/ 1766636 w 1766636"/>
              <a:gd name="connsiteY2" fmla="*/ 3461766 h 3461766"/>
              <a:gd name="connsiteX3" fmla="*/ 837360 w 1766636"/>
              <a:gd name="connsiteY3" fmla="*/ 114 h 3461766"/>
            </a:gdLst>
            <a:ahLst/>
            <a:cxnLst>
              <a:cxn ang="0">
                <a:pos x="connsiteX0" y="connsiteY0"/>
              </a:cxn>
              <a:cxn ang="0">
                <a:pos x="connsiteX1" y="connsiteY1"/>
              </a:cxn>
              <a:cxn ang="0">
                <a:pos x="connsiteX2" y="connsiteY2"/>
              </a:cxn>
              <a:cxn ang="0">
                <a:pos x="connsiteX3" y="connsiteY3"/>
              </a:cxn>
            </a:cxnLst>
            <a:rect l="l" t="t" r="r" b="b"/>
            <a:pathLst>
              <a:path w="1766636" h="3461766">
                <a:moveTo>
                  <a:pt x="837360" y="114"/>
                </a:moveTo>
                <a:cubicBezTo>
                  <a:pt x="1187943" y="6211"/>
                  <a:pt x="1561107" y="257804"/>
                  <a:pt x="1766636" y="832874"/>
                </a:cubicBezTo>
                <a:lnTo>
                  <a:pt x="1766636" y="3461766"/>
                </a:lnTo>
                <a:cubicBezTo>
                  <a:pt x="-807046" y="1572250"/>
                  <a:pt x="-58577" y="-15468"/>
                  <a:pt x="837360" y="114"/>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sp>
        <p:nvSpPr>
          <p:cNvPr id="5" name="Block Arc 4">
            <a:extLst>
              <a:ext uri="{FF2B5EF4-FFF2-40B4-BE49-F238E27FC236}">
                <a16:creationId xmlns:a16="http://schemas.microsoft.com/office/drawing/2014/main" id="{56F6DCEE-08E5-4A27-A76A-315D603C61B2}"/>
              </a:ext>
            </a:extLst>
          </p:cNvPr>
          <p:cNvSpPr/>
          <p:nvPr/>
        </p:nvSpPr>
        <p:spPr>
          <a:xfrm>
            <a:off x="5716288" y="3062514"/>
            <a:ext cx="759423" cy="763894"/>
          </a:xfrm>
          <a:prstGeom prst="blockArc">
            <a:avLst>
              <a:gd name="adj1" fmla="val 5371553"/>
              <a:gd name="adj2" fmla="val 28432"/>
              <a:gd name="adj3" fmla="val 7494"/>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grpSp>
        <p:nvGrpSpPr>
          <p:cNvPr id="15" name="Group 14">
            <a:extLst>
              <a:ext uri="{FF2B5EF4-FFF2-40B4-BE49-F238E27FC236}">
                <a16:creationId xmlns:a16="http://schemas.microsoft.com/office/drawing/2014/main" id="{60C8D7E6-EA77-495C-BE91-59A54D522FD5}"/>
              </a:ext>
            </a:extLst>
          </p:cNvPr>
          <p:cNvGrpSpPr/>
          <p:nvPr/>
        </p:nvGrpSpPr>
        <p:grpSpPr>
          <a:xfrm>
            <a:off x="2578100" y="929861"/>
            <a:ext cx="7035800" cy="3848100"/>
            <a:chOff x="2578099" y="1181100"/>
            <a:chExt cx="7035800" cy="3848100"/>
          </a:xfrm>
        </p:grpSpPr>
        <p:sp>
          <p:nvSpPr>
            <p:cNvPr id="6" name="Rectangle: Rounded Corners 5">
              <a:extLst>
                <a:ext uri="{FF2B5EF4-FFF2-40B4-BE49-F238E27FC236}">
                  <a16:creationId xmlns:a16="http://schemas.microsoft.com/office/drawing/2014/main" id="{E14B4234-21A8-434E-9E81-B4F7D8992D0F}"/>
                </a:ext>
              </a:extLst>
            </p:cNvPr>
            <p:cNvSpPr/>
            <p:nvPr/>
          </p:nvSpPr>
          <p:spPr>
            <a:xfrm>
              <a:off x="2578099" y="1181100"/>
              <a:ext cx="7035800" cy="3848100"/>
            </a:xfrm>
            <a:prstGeom prst="roundRect">
              <a:avLst>
                <a:gd name="adj" fmla="val 10066"/>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TextBox 7">
              <a:extLst>
                <a:ext uri="{FF2B5EF4-FFF2-40B4-BE49-F238E27FC236}">
                  <a16:creationId xmlns:a16="http://schemas.microsoft.com/office/drawing/2014/main" id="{3E10B5B1-207F-4EFB-ABC3-230DCDA10328}"/>
                </a:ext>
              </a:extLst>
            </p:cNvPr>
            <p:cNvSpPr txBox="1"/>
            <p:nvPr/>
          </p:nvSpPr>
          <p:spPr>
            <a:xfrm>
              <a:off x="3092449" y="1524000"/>
              <a:ext cx="6007100" cy="1754326"/>
            </a:xfrm>
            <a:prstGeom prst="rect">
              <a:avLst/>
            </a:prstGeom>
            <a:noFill/>
          </p:spPr>
          <p:txBody>
            <a:bodyPr wrap="square" rtlCol="0">
              <a:spAutoFit/>
            </a:bodyPr>
            <a:lstStyle/>
            <a:p>
              <a:pPr algn="ctr"/>
              <a:r>
                <a:rPr lang="en-MY" sz="3600" dirty="0">
                  <a:latin typeface="A Pompadour Bold Sample" panose="02000000000000000000" pitchFamily="2" charset="0"/>
                </a:rPr>
                <a:t>Name of the Group</a:t>
              </a:r>
            </a:p>
            <a:p>
              <a:pPr algn="ctr"/>
              <a:r>
                <a:rPr lang="en-MY" sz="3600" dirty="0">
                  <a:latin typeface="A Pompadour Bold Sample" panose="02000000000000000000" pitchFamily="2" charset="0"/>
                </a:rPr>
                <a:t>Subject</a:t>
              </a:r>
            </a:p>
            <a:p>
              <a:pPr algn="ctr"/>
              <a:r>
                <a:rPr lang="en-MY" sz="3600" dirty="0">
                  <a:latin typeface="A Pompadour Bold Sample" panose="02000000000000000000" pitchFamily="2" charset="0"/>
                </a:rPr>
                <a:t>Title of Presentation</a:t>
              </a:r>
            </a:p>
          </p:txBody>
        </p:sp>
        <p:cxnSp>
          <p:nvCxnSpPr>
            <p:cNvPr id="10" name="Straight Connector 9">
              <a:extLst>
                <a:ext uri="{FF2B5EF4-FFF2-40B4-BE49-F238E27FC236}">
                  <a16:creationId xmlns:a16="http://schemas.microsoft.com/office/drawing/2014/main" id="{0A0372FA-8166-419E-A617-16A244C19C73}"/>
                </a:ext>
              </a:extLst>
            </p:cNvPr>
            <p:cNvCxnSpPr/>
            <p:nvPr/>
          </p:nvCxnSpPr>
          <p:spPr>
            <a:xfrm>
              <a:off x="2578099" y="3392488"/>
              <a:ext cx="70358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13" name="Picture 12">
              <a:extLst>
                <a:ext uri="{FF2B5EF4-FFF2-40B4-BE49-F238E27FC236}">
                  <a16:creationId xmlns:a16="http://schemas.microsoft.com/office/drawing/2014/main" id="{4E7F4014-B055-4BE2-ABE8-575F263665D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36741" y1="49543" x2="36741" y2="49543"/>
                          <a14:foregroundMark x1="26411" y1="45155" x2="26411" y2="45155"/>
                          <a14:foregroundMark x1="18637" y1="29068" x2="34718" y2="52285"/>
                          <a14:foregroundMark x1="34718" y1="52285" x2="51438" y2="61426"/>
                          <a14:foregroundMark x1="51438" y1="61426" x2="58466" y2="70384"/>
                          <a14:foregroundMark x1="62194" y1="78611" x2="61874" y2="29799"/>
                          <a14:foregroundMark x1="61981" y1="29616" x2="26518" y2="33090"/>
                          <a14:foregroundMark x1="26518" y1="33090" x2="17359" y2="60512"/>
                          <a14:foregroundMark x1="17359" y1="60512" x2="39936" y2="76600"/>
                          <a14:foregroundMark x1="39936" y1="76600" x2="61874" y2="78793"/>
                          <a14:foregroundMark x1="32801" y1="69470" x2="50266" y2="74954"/>
                          <a14:foregroundMark x1="50266" y1="74954" x2="51970" y2="42962"/>
                          <a14:foregroundMark x1="51970" y1="42962" x2="33227" y2="43876"/>
                          <a14:foregroundMark x1="33227" y1="43876" x2="28541" y2="50274"/>
                          <a14:foregroundMark x1="49521" y1="28519" x2="17572" y2="28336"/>
                          <a14:foregroundMark x1="17891" y1="30530" x2="17891" y2="30530"/>
                          <a14:foregroundMark x1="28967" y1="51005" x2="47284" y2="67276"/>
                          <a14:foregroundMark x1="34611" y1="54296" x2="49201" y2="47532"/>
                          <a14:foregroundMark x1="76571" y1="17916" x2="76251" y2="34186"/>
                          <a14:foregroundMark x1="77423" y1="23766" x2="76251" y2="41133"/>
                          <a14:foregroundMark x1="18104" y1="79890" x2="19063" y2="57038"/>
                        </a14:backgroundRemoval>
                      </a14:imgEffect>
                    </a14:imgLayer>
                  </a14:imgProps>
                </a:ext>
                <a:ext uri="{28A0092B-C50C-407E-A947-70E740481C1C}">
                  <a14:useLocalDpi xmlns:a14="http://schemas.microsoft.com/office/drawing/2010/main" val="0"/>
                </a:ext>
              </a:extLst>
            </a:blip>
            <a:stretch>
              <a:fillRect/>
            </a:stretch>
          </p:blipFill>
          <p:spPr>
            <a:xfrm>
              <a:off x="4700719" y="3429000"/>
              <a:ext cx="2790562" cy="1523998"/>
            </a:xfrm>
            <a:prstGeom prst="rect">
              <a:avLst/>
            </a:prstGeom>
          </p:spPr>
        </p:pic>
      </p:grpSp>
    </p:spTree>
    <p:extLst>
      <p:ext uri="{BB962C8B-B14F-4D97-AF65-F5344CB8AC3E}">
        <p14:creationId xmlns:p14="http://schemas.microsoft.com/office/powerpoint/2010/main" val="58175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5"/>
                                        </p:tgtEl>
                                        <p:attrNameLst>
                                          <p:attrName>r</p:attrName>
                                        </p:attrNameLst>
                                      </p:cBhvr>
                                    </p:animRot>
                                  </p:childTnLst>
                                </p:cTn>
                              </p:par>
                            </p:childTnLst>
                          </p:cTn>
                        </p:par>
                        <p:par>
                          <p:cTn id="7" fill="hold">
                            <p:stCondLst>
                              <p:cond delay="2000"/>
                            </p:stCondLst>
                            <p:childTnLst>
                              <p:par>
                                <p:cTn id="8" presetID="10" presetClass="exit" presetSubtype="0" fill="hold" grpId="1" nodeType="after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64" presetClass="path" presetSubtype="0" accel="50000" decel="50000" fill="hold" grpId="0" nodeType="withEffect">
                                  <p:stCondLst>
                                    <p:cond delay="0"/>
                                  </p:stCondLst>
                                  <p:childTnLst>
                                    <p:animMotion origin="layout" path="M 0 0 L 0 -0.56343 " pathEditMode="relative" rAng="0" ptsTypes="AA">
                                      <p:cBhvr>
                                        <p:cTn id="12" dur="2000" fill="hold"/>
                                        <p:tgtEl>
                                          <p:spTgt spid="4"/>
                                        </p:tgtEl>
                                        <p:attrNameLst>
                                          <p:attrName>ppt_x</p:attrName>
                                          <p:attrName>ppt_y</p:attrName>
                                        </p:attrNameLst>
                                      </p:cBhvr>
                                      <p:rCtr x="0" y="-28171"/>
                                    </p:animMotion>
                                  </p:childTnLst>
                                </p:cTn>
                              </p:par>
                              <p:par>
                                <p:cTn id="13" presetID="42"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27" presetClass="emph" presetSubtype="0" fill="remove" grpId="1" nodeType="afterEffect">
                                  <p:stCondLst>
                                    <p:cond delay="500"/>
                                  </p:stCondLst>
                                  <p:childTnLst>
                                    <p:animClr clrSpc="rgb" dir="cw">
                                      <p:cBhvr override="childStyle">
                                        <p:cTn id="30" dur="500" autoRev="1" fill="remove"/>
                                        <p:tgtEl>
                                          <p:spTgt spid="7"/>
                                        </p:tgtEl>
                                        <p:attrNameLst>
                                          <p:attrName>style.color</p:attrName>
                                        </p:attrNameLst>
                                      </p:cBhvr>
                                      <p:to>
                                        <a:schemeClr val="bg1"/>
                                      </p:to>
                                    </p:animClr>
                                    <p:animClr clrSpc="rgb" dir="cw">
                                      <p:cBhvr>
                                        <p:cTn id="31" dur="500" autoRev="1" fill="remove"/>
                                        <p:tgtEl>
                                          <p:spTgt spid="7"/>
                                        </p:tgtEl>
                                        <p:attrNameLst>
                                          <p:attrName>fillcolor</p:attrName>
                                        </p:attrNameLst>
                                      </p:cBhvr>
                                      <p:to>
                                        <a:schemeClr val="bg1"/>
                                      </p:to>
                                    </p:animClr>
                                    <p:set>
                                      <p:cBhvr>
                                        <p:cTn id="32" dur="500" autoRev="1" fill="remove"/>
                                        <p:tgtEl>
                                          <p:spTgt spid="7"/>
                                        </p:tgtEl>
                                        <p:attrNameLst>
                                          <p:attrName>fill.type</p:attrName>
                                        </p:attrNameLst>
                                      </p:cBhvr>
                                      <p:to>
                                        <p:strVal val="solid"/>
                                      </p:to>
                                    </p:set>
                                    <p:set>
                                      <p:cBhvr>
                                        <p:cTn id="33" dur="500" autoRev="1" fill="remove"/>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7" grpId="1" animBg="1"/>
      <p:bldP spid="11" grpId="0" animBg="1"/>
      <p:bldP spid="5" grpId="0" animBg="1"/>
      <p:bldP spid="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D1B20D-9B59-4264-BF60-C9412522755F}"/>
              </a:ext>
            </a:extLst>
          </p:cNvPr>
          <p:cNvSpPr/>
          <p:nvPr/>
        </p:nvSpPr>
        <p:spPr>
          <a:xfrm>
            <a:off x="0" y="0"/>
            <a:ext cx="12192000" cy="24926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Rounded Corners 2">
            <a:extLst>
              <a:ext uri="{FF2B5EF4-FFF2-40B4-BE49-F238E27FC236}">
                <a16:creationId xmlns:a16="http://schemas.microsoft.com/office/drawing/2014/main" id="{75C9508A-FC58-45BC-8A4D-56340CA49FB2}"/>
              </a:ext>
            </a:extLst>
          </p:cNvPr>
          <p:cNvSpPr/>
          <p:nvPr/>
        </p:nvSpPr>
        <p:spPr>
          <a:xfrm>
            <a:off x="244258" y="889347"/>
            <a:ext cx="11703484" cy="2668045"/>
          </a:xfrm>
          <a:prstGeom prst="roundRect">
            <a:avLst>
              <a:gd name="adj" fmla="val 4948"/>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Rectangle: Rounded Corners 3">
            <a:extLst>
              <a:ext uri="{FF2B5EF4-FFF2-40B4-BE49-F238E27FC236}">
                <a16:creationId xmlns:a16="http://schemas.microsoft.com/office/drawing/2014/main" id="{B8F4A1A1-0760-4D86-AC79-D5B8007DDC25}"/>
              </a:ext>
            </a:extLst>
          </p:cNvPr>
          <p:cNvSpPr/>
          <p:nvPr/>
        </p:nvSpPr>
        <p:spPr>
          <a:xfrm>
            <a:off x="244258" y="3696762"/>
            <a:ext cx="11703484" cy="649266"/>
          </a:xfrm>
          <a:prstGeom prst="roundRect">
            <a:avLst>
              <a:gd name="adj" fmla="val 4948"/>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5" name="TextBox 4">
            <a:extLst>
              <a:ext uri="{FF2B5EF4-FFF2-40B4-BE49-F238E27FC236}">
                <a16:creationId xmlns:a16="http://schemas.microsoft.com/office/drawing/2014/main" id="{69BC6403-1980-47E2-B6BE-A81CFC940BB7}"/>
              </a:ext>
            </a:extLst>
          </p:cNvPr>
          <p:cNvSpPr txBox="1"/>
          <p:nvPr/>
        </p:nvSpPr>
        <p:spPr>
          <a:xfrm>
            <a:off x="244258" y="181461"/>
            <a:ext cx="5607485" cy="707886"/>
          </a:xfrm>
          <a:prstGeom prst="rect">
            <a:avLst/>
          </a:prstGeom>
          <a:noFill/>
        </p:spPr>
        <p:txBody>
          <a:bodyPr wrap="square" rtlCol="0">
            <a:spAutoFit/>
          </a:bodyPr>
          <a:lstStyle/>
          <a:p>
            <a:r>
              <a:rPr lang="en-MY" sz="4000" dirty="0">
                <a:solidFill>
                  <a:schemeClr val="bg1"/>
                </a:solidFill>
                <a:latin typeface="A Pompadour Bold Sample" panose="02000000000000000000" pitchFamily="2" charset="0"/>
              </a:rPr>
              <a:t>Title of Presentation</a:t>
            </a:r>
          </a:p>
        </p:txBody>
      </p:sp>
      <p:pic>
        <p:nvPicPr>
          <p:cNvPr id="6" name="Picture 5">
            <a:extLst>
              <a:ext uri="{FF2B5EF4-FFF2-40B4-BE49-F238E27FC236}">
                <a16:creationId xmlns:a16="http://schemas.microsoft.com/office/drawing/2014/main" id="{A05F7CD0-8F41-4B6A-A78B-48E75232317F}"/>
              </a:ext>
            </a:extLst>
          </p:cNvPr>
          <p:cNvPicPr>
            <a:picLocks noChangeAspect="1"/>
          </p:cNvPicPr>
          <p:nvPr/>
        </p:nvPicPr>
        <p:blipFill rotWithShape="1">
          <a:blip r:embed="rId2">
            <a:extLst>
              <a:ext uri="{28A0092B-C50C-407E-A947-70E740481C1C}">
                <a14:useLocalDpi xmlns:a14="http://schemas.microsoft.com/office/drawing/2010/main" val="0"/>
              </a:ext>
            </a:extLst>
          </a:blip>
          <a:srcRect l="958" t="-473" r="68357" b="66459"/>
          <a:stretch/>
        </p:blipFill>
        <p:spPr>
          <a:xfrm>
            <a:off x="419513" y="968293"/>
            <a:ext cx="1100689" cy="1146901"/>
          </a:xfrm>
          <a:prstGeom prst="rect">
            <a:avLst/>
          </a:prstGeom>
        </p:spPr>
      </p:pic>
      <p:sp>
        <p:nvSpPr>
          <p:cNvPr id="7" name="TextBox 6">
            <a:extLst>
              <a:ext uri="{FF2B5EF4-FFF2-40B4-BE49-F238E27FC236}">
                <a16:creationId xmlns:a16="http://schemas.microsoft.com/office/drawing/2014/main" id="{69EE507F-F6AB-4DEB-B069-91CDB9EEDA6C}"/>
              </a:ext>
            </a:extLst>
          </p:cNvPr>
          <p:cNvSpPr txBox="1"/>
          <p:nvPr/>
        </p:nvSpPr>
        <p:spPr>
          <a:xfrm>
            <a:off x="1520202" y="1280132"/>
            <a:ext cx="2336104" cy="523220"/>
          </a:xfrm>
          <a:prstGeom prst="rect">
            <a:avLst/>
          </a:prstGeom>
          <a:noFill/>
        </p:spPr>
        <p:txBody>
          <a:bodyPr wrap="square" rtlCol="0">
            <a:spAutoFit/>
          </a:bodyPr>
          <a:lstStyle/>
          <a:p>
            <a:pPr algn="ctr"/>
            <a:r>
              <a:rPr lang="en-MY" sz="2800" dirty="0">
                <a:latin typeface="A Pompadour Bold Sample" panose="02000000000000000000" pitchFamily="2" charset="0"/>
              </a:rPr>
              <a:t>Name </a:t>
            </a:r>
            <a:r>
              <a:rPr lang="en-MY" sz="2800" dirty="0" err="1">
                <a:latin typeface="A Pompadour Bold Sample" panose="02000000000000000000" pitchFamily="2" charset="0"/>
              </a:rPr>
              <a:t>Name</a:t>
            </a:r>
            <a:endParaRPr lang="en-MY" sz="2800" dirty="0">
              <a:latin typeface="A Pompadour Bold Sample" panose="02000000000000000000" pitchFamily="2" charset="0"/>
            </a:endParaRPr>
          </a:p>
        </p:txBody>
      </p:sp>
      <p:pic>
        <p:nvPicPr>
          <p:cNvPr id="8" name="Picture 7">
            <a:extLst>
              <a:ext uri="{FF2B5EF4-FFF2-40B4-BE49-F238E27FC236}">
                <a16:creationId xmlns:a16="http://schemas.microsoft.com/office/drawing/2014/main" id="{B71292D9-57A3-4929-BD0E-30DAC6088E59}"/>
              </a:ext>
            </a:extLst>
          </p:cNvPr>
          <p:cNvPicPr>
            <a:picLocks noChangeAspect="1"/>
          </p:cNvPicPr>
          <p:nvPr/>
        </p:nvPicPr>
        <p:blipFill rotWithShape="1">
          <a:blip r:embed="rId2">
            <a:extLst>
              <a:ext uri="{28A0092B-C50C-407E-A947-70E740481C1C}">
                <a14:useLocalDpi xmlns:a14="http://schemas.microsoft.com/office/drawing/2010/main" val="0"/>
              </a:ext>
            </a:extLst>
          </a:blip>
          <a:srcRect l="69315" t="-1303" b="67289"/>
          <a:stretch/>
        </p:blipFill>
        <p:spPr>
          <a:xfrm>
            <a:off x="419513" y="2147445"/>
            <a:ext cx="1100689" cy="1146901"/>
          </a:xfrm>
          <a:prstGeom prst="rect">
            <a:avLst/>
          </a:prstGeom>
        </p:spPr>
      </p:pic>
      <p:sp>
        <p:nvSpPr>
          <p:cNvPr id="9" name="TextBox 8">
            <a:extLst>
              <a:ext uri="{FF2B5EF4-FFF2-40B4-BE49-F238E27FC236}">
                <a16:creationId xmlns:a16="http://schemas.microsoft.com/office/drawing/2014/main" id="{FD851183-D14C-4E2E-A3D7-82E74B7DF409}"/>
              </a:ext>
            </a:extLst>
          </p:cNvPr>
          <p:cNvSpPr txBox="1"/>
          <p:nvPr/>
        </p:nvSpPr>
        <p:spPr>
          <a:xfrm>
            <a:off x="1520202" y="2459284"/>
            <a:ext cx="2336104" cy="523220"/>
          </a:xfrm>
          <a:prstGeom prst="rect">
            <a:avLst/>
          </a:prstGeom>
          <a:noFill/>
        </p:spPr>
        <p:txBody>
          <a:bodyPr wrap="square" rtlCol="0">
            <a:spAutoFit/>
          </a:bodyPr>
          <a:lstStyle/>
          <a:p>
            <a:pPr algn="ctr"/>
            <a:r>
              <a:rPr lang="en-MY" sz="2800" dirty="0">
                <a:latin typeface="A Pompadour Bold Sample" panose="02000000000000000000" pitchFamily="2" charset="0"/>
              </a:rPr>
              <a:t>Name </a:t>
            </a:r>
            <a:r>
              <a:rPr lang="en-MY" sz="2800" dirty="0" err="1">
                <a:latin typeface="A Pompadour Bold Sample" panose="02000000000000000000" pitchFamily="2" charset="0"/>
              </a:rPr>
              <a:t>Name</a:t>
            </a:r>
            <a:endParaRPr lang="en-MY" sz="2800" dirty="0">
              <a:latin typeface="A Pompadour Bold Sample" panose="02000000000000000000" pitchFamily="2" charset="0"/>
            </a:endParaRPr>
          </a:p>
        </p:txBody>
      </p:sp>
      <p:pic>
        <p:nvPicPr>
          <p:cNvPr id="10" name="Picture 9">
            <a:extLst>
              <a:ext uri="{FF2B5EF4-FFF2-40B4-BE49-F238E27FC236}">
                <a16:creationId xmlns:a16="http://schemas.microsoft.com/office/drawing/2014/main" id="{1B035FEC-2365-4580-9398-AD496187F967}"/>
              </a:ext>
            </a:extLst>
          </p:cNvPr>
          <p:cNvPicPr>
            <a:picLocks noChangeAspect="1"/>
          </p:cNvPicPr>
          <p:nvPr/>
        </p:nvPicPr>
        <p:blipFill rotWithShape="1">
          <a:blip r:embed="rId2">
            <a:extLst>
              <a:ext uri="{28A0092B-C50C-407E-A947-70E740481C1C}">
                <a14:useLocalDpi xmlns:a14="http://schemas.microsoft.com/office/drawing/2010/main" val="0"/>
              </a:ext>
            </a:extLst>
          </a:blip>
          <a:srcRect l="34657" t="32759" r="34657" b="33227"/>
          <a:stretch/>
        </p:blipFill>
        <p:spPr>
          <a:xfrm>
            <a:off x="4253898" y="960409"/>
            <a:ext cx="1100689" cy="1146901"/>
          </a:xfrm>
          <a:prstGeom prst="rect">
            <a:avLst/>
          </a:prstGeom>
        </p:spPr>
      </p:pic>
      <p:sp>
        <p:nvSpPr>
          <p:cNvPr id="11" name="TextBox 10">
            <a:extLst>
              <a:ext uri="{FF2B5EF4-FFF2-40B4-BE49-F238E27FC236}">
                <a16:creationId xmlns:a16="http://schemas.microsoft.com/office/drawing/2014/main" id="{196AD210-9CBF-43FF-984D-F3A014123CB3}"/>
              </a:ext>
            </a:extLst>
          </p:cNvPr>
          <p:cNvSpPr txBox="1"/>
          <p:nvPr/>
        </p:nvSpPr>
        <p:spPr>
          <a:xfrm>
            <a:off x="5354587" y="1272248"/>
            <a:ext cx="2336104" cy="523220"/>
          </a:xfrm>
          <a:prstGeom prst="rect">
            <a:avLst/>
          </a:prstGeom>
          <a:noFill/>
        </p:spPr>
        <p:txBody>
          <a:bodyPr wrap="square" rtlCol="0">
            <a:spAutoFit/>
          </a:bodyPr>
          <a:lstStyle/>
          <a:p>
            <a:pPr algn="ctr"/>
            <a:r>
              <a:rPr lang="en-MY" sz="2800" dirty="0">
                <a:latin typeface="A Pompadour Bold Sample" panose="02000000000000000000" pitchFamily="2" charset="0"/>
              </a:rPr>
              <a:t>Name </a:t>
            </a:r>
            <a:r>
              <a:rPr lang="en-MY" sz="2800" dirty="0" err="1">
                <a:latin typeface="A Pompadour Bold Sample" panose="02000000000000000000" pitchFamily="2" charset="0"/>
              </a:rPr>
              <a:t>Name</a:t>
            </a:r>
            <a:endParaRPr lang="en-MY" sz="2800" dirty="0">
              <a:latin typeface="A Pompadour Bold Sample" panose="02000000000000000000" pitchFamily="2" charset="0"/>
            </a:endParaRPr>
          </a:p>
        </p:txBody>
      </p:sp>
      <p:pic>
        <p:nvPicPr>
          <p:cNvPr id="12" name="Picture 11">
            <a:extLst>
              <a:ext uri="{FF2B5EF4-FFF2-40B4-BE49-F238E27FC236}">
                <a16:creationId xmlns:a16="http://schemas.microsoft.com/office/drawing/2014/main" id="{BC6C2133-09C8-458B-9ACC-2EB0136BFDE6}"/>
              </a:ext>
            </a:extLst>
          </p:cNvPr>
          <p:cNvPicPr>
            <a:picLocks noChangeAspect="1"/>
          </p:cNvPicPr>
          <p:nvPr/>
        </p:nvPicPr>
        <p:blipFill rotWithShape="1">
          <a:blip r:embed="rId2">
            <a:extLst>
              <a:ext uri="{28A0092B-C50C-407E-A947-70E740481C1C}">
                <a14:useLocalDpi xmlns:a14="http://schemas.microsoft.com/office/drawing/2010/main" val="0"/>
              </a:ext>
            </a:extLst>
          </a:blip>
          <a:srcRect l="1444" t="32759" r="67871" b="33227"/>
          <a:stretch/>
        </p:blipFill>
        <p:spPr>
          <a:xfrm>
            <a:off x="4253898" y="2139561"/>
            <a:ext cx="1100689" cy="1146901"/>
          </a:xfrm>
          <a:prstGeom prst="rect">
            <a:avLst/>
          </a:prstGeom>
        </p:spPr>
      </p:pic>
      <p:sp>
        <p:nvSpPr>
          <p:cNvPr id="13" name="TextBox 12">
            <a:extLst>
              <a:ext uri="{FF2B5EF4-FFF2-40B4-BE49-F238E27FC236}">
                <a16:creationId xmlns:a16="http://schemas.microsoft.com/office/drawing/2014/main" id="{4C833754-4DD9-4EA8-AF8C-0F836540D42E}"/>
              </a:ext>
            </a:extLst>
          </p:cNvPr>
          <p:cNvSpPr txBox="1"/>
          <p:nvPr/>
        </p:nvSpPr>
        <p:spPr>
          <a:xfrm>
            <a:off x="5354587" y="2451400"/>
            <a:ext cx="2336104" cy="523220"/>
          </a:xfrm>
          <a:prstGeom prst="rect">
            <a:avLst/>
          </a:prstGeom>
          <a:noFill/>
        </p:spPr>
        <p:txBody>
          <a:bodyPr wrap="square" rtlCol="0">
            <a:spAutoFit/>
          </a:bodyPr>
          <a:lstStyle/>
          <a:p>
            <a:pPr algn="ctr"/>
            <a:r>
              <a:rPr lang="en-MY" sz="2800" dirty="0">
                <a:latin typeface="A Pompadour Bold Sample" panose="02000000000000000000" pitchFamily="2" charset="0"/>
              </a:rPr>
              <a:t>Name </a:t>
            </a:r>
            <a:r>
              <a:rPr lang="en-MY" sz="2800" dirty="0" err="1">
                <a:latin typeface="A Pompadour Bold Sample" panose="02000000000000000000" pitchFamily="2" charset="0"/>
              </a:rPr>
              <a:t>Name</a:t>
            </a:r>
            <a:endParaRPr lang="en-MY" sz="2800" dirty="0">
              <a:latin typeface="A Pompadour Bold Sample" panose="02000000000000000000" pitchFamily="2" charset="0"/>
            </a:endParaRPr>
          </a:p>
        </p:txBody>
      </p:sp>
      <p:pic>
        <p:nvPicPr>
          <p:cNvPr id="14" name="Picture 13">
            <a:extLst>
              <a:ext uri="{FF2B5EF4-FFF2-40B4-BE49-F238E27FC236}">
                <a16:creationId xmlns:a16="http://schemas.microsoft.com/office/drawing/2014/main" id="{F3CAB715-16ED-4C91-B721-DB4FE3E01A9E}"/>
              </a:ext>
            </a:extLst>
          </p:cNvPr>
          <p:cNvPicPr>
            <a:picLocks noChangeAspect="1"/>
          </p:cNvPicPr>
          <p:nvPr/>
        </p:nvPicPr>
        <p:blipFill rotWithShape="1">
          <a:blip r:embed="rId2">
            <a:extLst>
              <a:ext uri="{28A0092B-C50C-407E-A947-70E740481C1C}">
                <a14:useLocalDpi xmlns:a14="http://schemas.microsoft.com/office/drawing/2010/main" val="0"/>
              </a:ext>
            </a:extLst>
          </a:blip>
          <a:srcRect l="34657" r="34657" b="65986"/>
          <a:stretch/>
        </p:blipFill>
        <p:spPr>
          <a:xfrm>
            <a:off x="7989895" y="960409"/>
            <a:ext cx="1100689" cy="1146901"/>
          </a:xfrm>
          <a:prstGeom prst="rect">
            <a:avLst/>
          </a:prstGeom>
        </p:spPr>
      </p:pic>
      <p:sp>
        <p:nvSpPr>
          <p:cNvPr id="15" name="TextBox 14">
            <a:extLst>
              <a:ext uri="{FF2B5EF4-FFF2-40B4-BE49-F238E27FC236}">
                <a16:creationId xmlns:a16="http://schemas.microsoft.com/office/drawing/2014/main" id="{3EEED932-2A1F-4222-9C79-529934EDABD0}"/>
              </a:ext>
            </a:extLst>
          </p:cNvPr>
          <p:cNvSpPr txBox="1"/>
          <p:nvPr/>
        </p:nvSpPr>
        <p:spPr>
          <a:xfrm>
            <a:off x="9090584" y="1272248"/>
            <a:ext cx="2336104" cy="523220"/>
          </a:xfrm>
          <a:prstGeom prst="rect">
            <a:avLst/>
          </a:prstGeom>
          <a:noFill/>
        </p:spPr>
        <p:txBody>
          <a:bodyPr wrap="square" rtlCol="0">
            <a:spAutoFit/>
          </a:bodyPr>
          <a:lstStyle/>
          <a:p>
            <a:pPr algn="ctr"/>
            <a:r>
              <a:rPr lang="en-MY" sz="2800" dirty="0">
                <a:latin typeface="A Pompadour Bold Sample" panose="02000000000000000000" pitchFamily="2" charset="0"/>
              </a:rPr>
              <a:t>Name </a:t>
            </a:r>
            <a:r>
              <a:rPr lang="en-MY" sz="2800" dirty="0" err="1">
                <a:latin typeface="A Pompadour Bold Sample" panose="02000000000000000000" pitchFamily="2" charset="0"/>
              </a:rPr>
              <a:t>Name</a:t>
            </a:r>
            <a:endParaRPr lang="en-MY" sz="2800" dirty="0">
              <a:latin typeface="A Pompadour Bold Sample" panose="02000000000000000000" pitchFamily="2" charset="0"/>
            </a:endParaRPr>
          </a:p>
        </p:txBody>
      </p:sp>
      <p:pic>
        <p:nvPicPr>
          <p:cNvPr id="16" name="Picture 15">
            <a:extLst>
              <a:ext uri="{FF2B5EF4-FFF2-40B4-BE49-F238E27FC236}">
                <a16:creationId xmlns:a16="http://schemas.microsoft.com/office/drawing/2014/main" id="{52CFAE5D-6045-4187-B650-5B99953F62E7}"/>
              </a:ext>
            </a:extLst>
          </p:cNvPr>
          <p:cNvPicPr>
            <a:picLocks noChangeAspect="1"/>
          </p:cNvPicPr>
          <p:nvPr/>
        </p:nvPicPr>
        <p:blipFill rotWithShape="1">
          <a:blip r:embed="rId2">
            <a:extLst>
              <a:ext uri="{28A0092B-C50C-407E-A947-70E740481C1C}">
                <a14:useLocalDpi xmlns:a14="http://schemas.microsoft.com/office/drawing/2010/main" val="0"/>
              </a:ext>
            </a:extLst>
          </a:blip>
          <a:srcRect l="68581" t="32599" r="734" b="33387"/>
          <a:stretch/>
        </p:blipFill>
        <p:spPr>
          <a:xfrm>
            <a:off x="7989895" y="2139561"/>
            <a:ext cx="1100689" cy="1146901"/>
          </a:xfrm>
          <a:prstGeom prst="rect">
            <a:avLst/>
          </a:prstGeom>
        </p:spPr>
      </p:pic>
      <p:sp>
        <p:nvSpPr>
          <p:cNvPr id="17" name="TextBox 16">
            <a:extLst>
              <a:ext uri="{FF2B5EF4-FFF2-40B4-BE49-F238E27FC236}">
                <a16:creationId xmlns:a16="http://schemas.microsoft.com/office/drawing/2014/main" id="{F25D4D16-A80D-4C7B-A872-095AE60C7923}"/>
              </a:ext>
            </a:extLst>
          </p:cNvPr>
          <p:cNvSpPr txBox="1"/>
          <p:nvPr/>
        </p:nvSpPr>
        <p:spPr>
          <a:xfrm>
            <a:off x="9090584" y="2451400"/>
            <a:ext cx="2336104" cy="523220"/>
          </a:xfrm>
          <a:prstGeom prst="rect">
            <a:avLst/>
          </a:prstGeom>
          <a:noFill/>
        </p:spPr>
        <p:txBody>
          <a:bodyPr wrap="square" rtlCol="0">
            <a:spAutoFit/>
          </a:bodyPr>
          <a:lstStyle/>
          <a:p>
            <a:pPr algn="ctr"/>
            <a:r>
              <a:rPr lang="en-MY" sz="2800" dirty="0">
                <a:latin typeface="A Pompadour Bold Sample" panose="02000000000000000000" pitchFamily="2" charset="0"/>
              </a:rPr>
              <a:t>Name </a:t>
            </a:r>
            <a:r>
              <a:rPr lang="en-MY" sz="2800" dirty="0" err="1">
                <a:latin typeface="A Pompadour Bold Sample" panose="02000000000000000000" pitchFamily="2" charset="0"/>
              </a:rPr>
              <a:t>Name</a:t>
            </a:r>
            <a:endParaRPr lang="en-MY" sz="2800" dirty="0">
              <a:latin typeface="A Pompadour Bold Sample" panose="02000000000000000000" pitchFamily="2" charset="0"/>
            </a:endParaRPr>
          </a:p>
        </p:txBody>
      </p:sp>
      <p:sp>
        <p:nvSpPr>
          <p:cNvPr id="18" name="Rectangle: Rounded Corners 17">
            <a:extLst>
              <a:ext uri="{FF2B5EF4-FFF2-40B4-BE49-F238E27FC236}">
                <a16:creationId xmlns:a16="http://schemas.microsoft.com/office/drawing/2014/main" id="{2E8EF2BD-3308-4E35-B39D-993AE344BEFF}"/>
              </a:ext>
            </a:extLst>
          </p:cNvPr>
          <p:cNvSpPr/>
          <p:nvPr/>
        </p:nvSpPr>
        <p:spPr>
          <a:xfrm>
            <a:off x="244258" y="4509763"/>
            <a:ext cx="11703484" cy="2166775"/>
          </a:xfrm>
          <a:prstGeom prst="roundRect">
            <a:avLst>
              <a:gd name="adj" fmla="val 4948"/>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9" name="TextBox 18">
            <a:extLst>
              <a:ext uri="{FF2B5EF4-FFF2-40B4-BE49-F238E27FC236}">
                <a16:creationId xmlns:a16="http://schemas.microsoft.com/office/drawing/2014/main" id="{B62A1B2D-5C5F-4F04-A51E-7C095096C115}"/>
              </a:ext>
            </a:extLst>
          </p:cNvPr>
          <p:cNvSpPr txBox="1"/>
          <p:nvPr/>
        </p:nvSpPr>
        <p:spPr>
          <a:xfrm>
            <a:off x="366908" y="3759785"/>
            <a:ext cx="4642691" cy="523220"/>
          </a:xfrm>
          <a:prstGeom prst="rect">
            <a:avLst/>
          </a:prstGeom>
          <a:noFill/>
        </p:spPr>
        <p:txBody>
          <a:bodyPr wrap="square" rtlCol="0">
            <a:spAutoFit/>
          </a:bodyPr>
          <a:lstStyle/>
          <a:p>
            <a:pPr algn="ctr"/>
            <a:r>
              <a:rPr lang="en-MY" sz="2800" dirty="0">
                <a:latin typeface="A Pompadour Bold Sample" panose="02000000000000000000" pitchFamily="2" charset="0"/>
              </a:rPr>
              <a:t>Subtopic of Presentation</a:t>
            </a:r>
          </a:p>
        </p:txBody>
      </p:sp>
      <p:cxnSp>
        <p:nvCxnSpPr>
          <p:cNvPr id="21" name="Straight Connector 20">
            <a:extLst>
              <a:ext uri="{FF2B5EF4-FFF2-40B4-BE49-F238E27FC236}">
                <a16:creationId xmlns:a16="http://schemas.microsoft.com/office/drawing/2014/main" id="{5E5608E6-A8F3-4DB5-8C18-65F1EA6EF7C9}"/>
              </a:ext>
            </a:extLst>
          </p:cNvPr>
          <p:cNvCxnSpPr/>
          <p:nvPr/>
        </p:nvCxnSpPr>
        <p:spPr>
          <a:xfrm>
            <a:off x="419513" y="4346028"/>
            <a:ext cx="417788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EF41274-4CC2-4DE7-BBF5-477EA1D8EEB6}"/>
              </a:ext>
            </a:extLst>
          </p:cNvPr>
          <p:cNvSpPr txBox="1"/>
          <p:nvPr/>
        </p:nvSpPr>
        <p:spPr>
          <a:xfrm>
            <a:off x="366908" y="4677811"/>
            <a:ext cx="11393292" cy="1815882"/>
          </a:xfrm>
          <a:prstGeom prst="rect">
            <a:avLst/>
          </a:prstGeom>
          <a:noFill/>
        </p:spPr>
        <p:txBody>
          <a:bodyPr wrap="square" rtlCol="0">
            <a:spAutoFit/>
          </a:bodyPr>
          <a:lstStyle/>
          <a:p>
            <a:pPr algn="ctr"/>
            <a:r>
              <a:rPr lang="en-MY" sz="2800" dirty="0">
                <a:latin typeface="A Pompadour Bold Sample" panose="02000000000000000000" pitchFamily="2" charset="0"/>
              </a:rPr>
              <a:t>This presentation is about presentation that about presentation is about presentation that about presentation is about presentation that about presentation is about presentation that about presentation is about presentation that about presentation.</a:t>
            </a:r>
          </a:p>
        </p:txBody>
      </p:sp>
    </p:spTree>
    <p:extLst>
      <p:ext uri="{BB962C8B-B14F-4D97-AF65-F5344CB8AC3E}">
        <p14:creationId xmlns:p14="http://schemas.microsoft.com/office/powerpoint/2010/main" val="355647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62D7B3-3218-4FB7-BAA0-B3E52B79FA83}"/>
              </a:ext>
            </a:extLst>
          </p:cNvPr>
          <p:cNvSpPr/>
          <p:nvPr/>
        </p:nvSpPr>
        <p:spPr>
          <a:xfrm>
            <a:off x="0" y="1"/>
            <a:ext cx="12192000" cy="1155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TextBox 2">
            <a:extLst>
              <a:ext uri="{FF2B5EF4-FFF2-40B4-BE49-F238E27FC236}">
                <a16:creationId xmlns:a16="http://schemas.microsoft.com/office/drawing/2014/main" id="{6191C5A5-0C29-47F5-B862-C8A85914C105}"/>
              </a:ext>
            </a:extLst>
          </p:cNvPr>
          <p:cNvSpPr txBox="1"/>
          <p:nvPr/>
        </p:nvSpPr>
        <p:spPr>
          <a:xfrm>
            <a:off x="3292257" y="116186"/>
            <a:ext cx="5607485" cy="923330"/>
          </a:xfrm>
          <a:prstGeom prst="rect">
            <a:avLst/>
          </a:prstGeom>
          <a:noFill/>
        </p:spPr>
        <p:txBody>
          <a:bodyPr wrap="square" rtlCol="0">
            <a:spAutoFit/>
          </a:bodyPr>
          <a:lstStyle/>
          <a:p>
            <a:pPr algn="ctr"/>
            <a:r>
              <a:rPr lang="en-MY" sz="5400" dirty="0">
                <a:solidFill>
                  <a:schemeClr val="bg1"/>
                </a:solidFill>
                <a:latin typeface="A Pompadour Bold Sample" panose="02000000000000000000" pitchFamily="2" charset="0"/>
              </a:rPr>
              <a:t>The Title</a:t>
            </a:r>
          </a:p>
        </p:txBody>
      </p:sp>
      <p:sp>
        <p:nvSpPr>
          <p:cNvPr id="10" name="Freeform: Shape 9">
            <a:extLst>
              <a:ext uri="{FF2B5EF4-FFF2-40B4-BE49-F238E27FC236}">
                <a16:creationId xmlns:a16="http://schemas.microsoft.com/office/drawing/2014/main" id="{AD6EEBEB-F2DD-4C32-BEF2-F3FE635A2075}"/>
              </a:ext>
            </a:extLst>
          </p:cNvPr>
          <p:cNvSpPr/>
          <p:nvPr/>
        </p:nvSpPr>
        <p:spPr>
          <a:xfrm rot="2902951" flipH="1">
            <a:off x="278605" y="366491"/>
            <a:ext cx="423648" cy="422720"/>
          </a:xfrm>
          <a:custGeom>
            <a:avLst/>
            <a:gdLst>
              <a:gd name="connsiteX0" fmla="*/ 404822 w 423648"/>
              <a:gd name="connsiteY0" fmla="*/ 0 h 422720"/>
              <a:gd name="connsiteX1" fmla="*/ 326319 w 423648"/>
              <a:gd name="connsiteY1" fmla="*/ 3530 h 422720"/>
              <a:gd name="connsiteX2" fmla="*/ 341635 w 423648"/>
              <a:gd name="connsiteY2" fmla="*/ 344138 h 422720"/>
              <a:gd name="connsiteX3" fmla="*/ 0 w 423648"/>
              <a:gd name="connsiteY3" fmla="*/ 344138 h 422720"/>
              <a:gd name="connsiteX4" fmla="*/ 0 w 423648"/>
              <a:gd name="connsiteY4" fmla="*/ 422720 h 422720"/>
              <a:gd name="connsiteX5" fmla="*/ 419100 w 423648"/>
              <a:gd name="connsiteY5" fmla="*/ 422720 h 422720"/>
              <a:gd name="connsiteX6" fmla="*/ 419100 w 423648"/>
              <a:gd name="connsiteY6" fmla="*/ 418882 h 422720"/>
              <a:gd name="connsiteX7" fmla="*/ 423648 w 423648"/>
              <a:gd name="connsiteY7" fmla="*/ 418677 h 42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3648" h="422720">
                <a:moveTo>
                  <a:pt x="404822" y="0"/>
                </a:moveTo>
                <a:lnTo>
                  <a:pt x="326319" y="3530"/>
                </a:lnTo>
                <a:lnTo>
                  <a:pt x="341635" y="344138"/>
                </a:lnTo>
                <a:lnTo>
                  <a:pt x="0" y="344138"/>
                </a:lnTo>
                <a:lnTo>
                  <a:pt x="0" y="422720"/>
                </a:lnTo>
                <a:lnTo>
                  <a:pt x="419100" y="422720"/>
                </a:lnTo>
                <a:lnTo>
                  <a:pt x="419100" y="418882"/>
                </a:lnTo>
                <a:lnTo>
                  <a:pt x="423648" y="41867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sp>
        <p:nvSpPr>
          <p:cNvPr id="11" name="Rectangle: Rounded Corners 10">
            <a:extLst>
              <a:ext uri="{FF2B5EF4-FFF2-40B4-BE49-F238E27FC236}">
                <a16:creationId xmlns:a16="http://schemas.microsoft.com/office/drawing/2014/main" id="{54F62BB7-BF2F-4821-B5DF-960E73D2801F}"/>
              </a:ext>
            </a:extLst>
          </p:cNvPr>
          <p:cNvSpPr/>
          <p:nvPr/>
        </p:nvSpPr>
        <p:spPr>
          <a:xfrm>
            <a:off x="4463142" y="5903721"/>
            <a:ext cx="3265714" cy="55872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Next</a:t>
            </a:r>
          </a:p>
        </p:txBody>
      </p:sp>
      <p:sp>
        <p:nvSpPr>
          <p:cNvPr id="12" name="TextBox 11">
            <a:extLst>
              <a:ext uri="{FF2B5EF4-FFF2-40B4-BE49-F238E27FC236}">
                <a16:creationId xmlns:a16="http://schemas.microsoft.com/office/drawing/2014/main" id="{0D07A497-36E2-4891-96C6-80023F0356F2}"/>
              </a:ext>
            </a:extLst>
          </p:cNvPr>
          <p:cNvSpPr txBox="1"/>
          <p:nvPr/>
        </p:nvSpPr>
        <p:spPr>
          <a:xfrm>
            <a:off x="490429" y="2330565"/>
            <a:ext cx="7710142" cy="2677656"/>
          </a:xfrm>
          <a:prstGeom prst="rect">
            <a:avLst/>
          </a:prstGeom>
          <a:noFill/>
        </p:spPr>
        <p:txBody>
          <a:bodyPr wrap="square" rtlCol="0">
            <a:spAutoFit/>
          </a:bodyPr>
          <a:lstStyle/>
          <a:p>
            <a:pPr algn="ctr"/>
            <a:r>
              <a:rPr lang="en-MY" sz="2800" dirty="0">
                <a:latin typeface="A Pompadour Bold Sample" panose="02000000000000000000" pitchFamily="2" charset="0"/>
              </a:rPr>
              <a:t>This presentation is about presentation that about presentation is about presentation that about presentation is about presentation that about presentation is about presentation that about presentation is about presentation that about presentation.</a:t>
            </a:r>
          </a:p>
        </p:txBody>
      </p:sp>
      <p:pic>
        <p:nvPicPr>
          <p:cNvPr id="14" name="Picture 13">
            <a:extLst>
              <a:ext uri="{FF2B5EF4-FFF2-40B4-BE49-F238E27FC236}">
                <a16:creationId xmlns:a16="http://schemas.microsoft.com/office/drawing/2014/main" id="{7F49D507-1165-4F56-8616-157B80B45A6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63" b="89941" l="9763" r="93195">
                        <a14:foregroundMark x1="20118" y1="25148" x2="28402" y2="75444"/>
                        <a14:foregroundMark x1="28402" y1="75444" x2="40237" y2="74260"/>
                        <a14:foregroundMark x1="40237" y1="74260" x2="48817" y2="68639"/>
                        <a14:foregroundMark x1="48817" y1="68639" x2="55325" y2="48225"/>
                        <a14:foregroundMark x1="55325" y1="48225" x2="55325" y2="26627"/>
                        <a14:foregroundMark x1="55325" y1="26627" x2="21006" y2="25148"/>
                        <a14:foregroundMark x1="23964" y1="33136" x2="42012" y2="58876"/>
                        <a14:foregroundMark x1="42012" y1="58876" x2="50000" y2="64201"/>
                        <a14:foregroundMark x1="50000" y1="64201" x2="50296" y2="64793"/>
                        <a14:foregroundMark x1="28994" y1="60059" x2="44083" y2="34911"/>
                        <a14:foregroundMark x1="49112" y1="35207" x2="42012" y2="68639"/>
                        <a14:foregroundMark x1="71893" y1="38462" x2="80178" y2="40828"/>
                        <a14:foregroundMark x1="66272" y1="41420" x2="63609" y2="57101"/>
                        <a14:foregroundMark x1="67751" y1="53550" x2="64201" y2="38462"/>
                        <a14:foregroundMark x1="71006" y1="52071" x2="67160" y2="38757"/>
                        <a14:foregroundMark x1="93195" y1="76627" x2="87870" y2="63609"/>
                        <a14:foregroundMark x1="25444" y1="49112" x2="31065" y2="38757"/>
                      </a14:backgroundRemoval>
                    </a14:imgEffect>
                  </a14:imgLayer>
                </a14:imgProps>
              </a:ext>
              <a:ext uri="{28A0092B-C50C-407E-A947-70E740481C1C}">
                <a14:useLocalDpi xmlns:a14="http://schemas.microsoft.com/office/drawing/2010/main" val="0"/>
              </a:ext>
            </a:extLst>
          </a:blip>
          <a:stretch>
            <a:fillRect/>
          </a:stretch>
        </p:blipFill>
        <p:spPr>
          <a:xfrm>
            <a:off x="7935706" y="1553226"/>
            <a:ext cx="4013527" cy="4013527"/>
          </a:xfrm>
          <a:prstGeom prst="rect">
            <a:avLst/>
          </a:prstGeom>
        </p:spPr>
      </p:pic>
    </p:spTree>
    <p:extLst>
      <p:ext uri="{BB962C8B-B14F-4D97-AF65-F5344CB8AC3E}">
        <p14:creationId xmlns:p14="http://schemas.microsoft.com/office/powerpoint/2010/main" val="153669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62D7B3-3218-4FB7-BAA0-B3E52B79FA83}"/>
              </a:ext>
            </a:extLst>
          </p:cNvPr>
          <p:cNvSpPr/>
          <p:nvPr/>
        </p:nvSpPr>
        <p:spPr>
          <a:xfrm>
            <a:off x="0" y="1"/>
            <a:ext cx="12192000" cy="1155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TextBox 2">
            <a:extLst>
              <a:ext uri="{FF2B5EF4-FFF2-40B4-BE49-F238E27FC236}">
                <a16:creationId xmlns:a16="http://schemas.microsoft.com/office/drawing/2014/main" id="{6191C5A5-0C29-47F5-B862-C8A85914C105}"/>
              </a:ext>
            </a:extLst>
          </p:cNvPr>
          <p:cNvSpPr txBox="1"/>
          <p:nvPr/>
        </p:nvSpPr>
        <p:spPr>
          <a:xfrm>
            <a:off x="3115534" y="197664"/>
            <a:ext cx="5607485" cy="923330"/>
          </a:xfrm>
          <a:prstGeom prst="rect">
            <a:avLst/>
          </a:prstGeom>
          <a:noFill/>
        </p:spPr>
        <p:txBody>
          <a:bodyPr wrap="square" rtlCol="0">
            <a:spAutoFit/>
          </a:bodyPr>
          <a:lstStyle/>
          <a:p>
            <a:pPr algn="ctr"/>
            <a:r>
              <a:rPr lang="en-MY" sz="5400" dirty="0">
                <a:solidFill>
                  <a:schemeClr val="bg1"/>
                </a:solidFill>
                <a:latin typeface="A Pompadour Bold Sample" panose="02000000000000000000" pitchFamily="2" charset="0"/>
              </a:rPr>
              <a:t>The Title</a:t>
            </a:r>
          </a:p>
        </p:txBody>
      </p:sp>
      <p:sp>
        <p:nvSpPr>
          <p:cNvPr id="10" name="Freeform: Shape 9">
            <a:extLst>
              <a:ext uri="{FF2B5EF4-FFF2-40B4-BE49-F238E27FC236}">
                <a16:creationId xmlns:a16="http://schemas.microsoft.com/office/drawing/2014/main" id="{AD6EEBEB-F2DD-4C32-BEF2-F3FE635A2075}"/>
              </a:ext>
            </a:extLst>
          </p:cNvPr>
          <p:cNvSpPr/>
          <p:nvPr/>
        </p:nvSpPr>
        <p:spPr>
          <a:xfrm rot="2902951" flipH="1">
            <a:off x="278605" y="366491"/>
            <a:ext cx="423648" cy="422720"/>
          </a:xfrm>
          <a:custGeom>
            <a:avLst/>
            <a:gdLst>
              <a:gd name="connsiteX0" fmla="*/ 404822 w 423648"/>
              <a:gd name="connsiteY0" fmla="*/ 0 h 422720"/>
              <a:gd name="connsiteX1" fmla="*/ 326319 w 423648"/>
              <a:gd name="connsiteY1" fmla="*/ 3530 h 422720"/>
              <a:gd name="connsiteX2" fmla="*/ 341635 w 423648"/>
              <a:gd name="connsiteY2" fmla="*/ 344138 h 422720"/>
              <a:gd name="connsiteX3" fmla="*/ 0 w 423648"/>
              <a:gd name="connsiteY3" fmla="*/ 344138 h 422720"/>
              <a:gd name="connsiteX4" fmla="*/ 0 w 423648"/>
              <a:gd name="connsiteY4" fmla="*/ 422720 h 422720"/>
              <a:gd name="connsiteX5" fmla="*/ 419100 w 423648"/>
              <a:gd name="connsiteY5" fmla="*/ 422720 h 422720"/>
              <a:gd name="connsiteX6" fmla="*/ 419100 w 423648"/>
              <a:gd name="connsiteY6" fmla="*/ 418882 h 422720"/>
              <a:gd name="connsiteX7" fmla="*/ 423648 w 423648"/>
              <a:gd name="connsiteY7" fmla="*/ 418677 h 42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3648" h="422720">
                <a:moveTo>
                  <a:pt x="404822" y="0"/>
                </a:moveTo>
                <a:lnTo>
                  <a:pt x="326319" y="3530"/>
                </a:lnTo>
                <a:lnTo>
                  <a:pt x="341635" y="344138"/>
                </a:lnTo>
                <a:lnTo>
                  <a:pt x="0" y="344138"/>
                </a:lnTo>
                <a:lnTo>
                  <a:pt x="0" y="422720"/>
                </a:lnTo>
                <a:lnTo>
                  <a:pt x="419100" y="422720"/>
                </a:lnTo>
                <a:lnTo>
                  <a:pt x="419100" y="418882"/>
                </a:lnTo>
                <a:lnTo>
                  <a:pt x="423648" y="41867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pic>
        <p:nvPicPr>
          <p:cNvPr id="5" name="Picture 4">
            <a:extLst>
              <a:ext uri="{FF2B5EF4-FFF2-40B4-BE49-F238E27FC236}">
                <a16:creationId xmlns:a16="http://schemas.microsoft.com/office/drawing/2014/main" id="{B2330BB9-C209-45B1-A527-94F5FDE79455}"/>
              </a:ext>
            </a:extLst>
          </p:cNvPr>
          <p:cNvPicPr>
            <a:picLocks noChangeAspect="1"/>
          </p:cNvPicPr>
          <p:nvPr/>
        </p:nvPicPr>
        <p:blipFill rotWithShape="1">
          <a:blip r:embed="rId2">
            <a:extLst>
              <a:ext uri="{28A0092B-C50C-407E-A947-70E740481C1C}">
                <a14:useLocalDpi xmlns:a14="http://schemas.microsoft.com/office/drawing/2010/main" val="0"/>
              </a:ext>
            </a:extLst>
          </a:blip>
          <a:srcRect l="66000" b="66224"/>
          <a:stretch/>
        </p:blipFill>
        <p:spPr>
          <a:xfrm>
            <a:off x="2143984" y="1016267"/>
            <a:ext cx="1943100" cy="1814481"/>
          </a:xfrm>
          <a:prstGeom prst="rect">
            <a:avLst/>
          </a:prstGeom>
        </p:spPr>
      </p:pic>
      <p:sp>
        <p:nvSpPr>
          <p:cNvPr id="9" name="TextBox 8">
            <a:extLst>
              <a:ext uri="{FF2B5EF4-FFF2-40B4-BE49-F238E27FC236}">
                <a16:creationId xmlns:a16="http://schemas.microsoft.com/office/drawing/2014/main" id="{45A19D44-19E6-4424-8C4B-7DC2AB9B1068}"/>
              </a:ext>
            </a:extLst>
          </p:cNvPr>
          <p:cNvSpPr txBox="1"/>
          <p:nvPr/>
        </p:nvSpPr>
        <p:spPr>
          <a:xfrm>
            <a:off x="891625" y="2687490"/>
            <a:ext cx="4447819" cy="1200329"/>
          </a:xfrm>
          <a:prstGeom prst="rect">
            <a:avLst/>
          </a:prstGeom>
          <a:noFill/>
        </p:spPr>
        <p:txBody>
          <a:bodyPr wrap="square" rtlCol="0">
            <a:spAutoFit/>
          </a:bodyPr>
          <a:lstStyle/>
          <a:p>
            <a:pPr algn="ctr"/>
            <a:r>
              <a:rPr lang="en-MY" sz="2400" dirty="0">
                <a:latin typeface="A Pompadour Bold Sample" panose="02000000000000000000" pitchFamily="2" charset="0"/>
              </a:rPr>
              <a:t>Text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endParaRPr lang="en-MY" sz="2400" dirty="0">
              <a:latin typeface="A Pompadour Bold Sample" panose="02000000000000000000" pitchFamily="2" charset="0"/>
            </a:endParaRPr>
          </a:p>
        </p:txBody>
      </p:sp>
      <p:pic>
        <p:nvPicPr>
          <p:cNvPr id="13" name="Picture 12">
            <a:extLst>
              <a:ext uri="{FF2B5EF4-FFF2-40B4-BE49-F238E27FC236}">
                <a16:creationId xmlns:a16="http://schemas.microsoft.com/office/drawing/2014/main" id="{0C1A4168-93C5-4426-B932-2C1456D8E05C}"/>
              </a:ext>
            </a:extLst>
          </p:cNvPr>
          <p:cNvPicPr>
            <a:picLocks noChangeAspect="1"/>
          </p:cNvPicPr>
          <p:nvPr/>
        </p:nvPicPr>
        <p:blipFill rotWithShape="1">
          <a:blip r:embed="rId2">
            <a:extLst>
              <a:ext uri="{28A0092B-C50C-407E-A947-70E740481C1C}">
                <a14:useLocalDpi xmlns:a14="http://schemas.microsoft.com/office/drawing/2010/main" val="0"/>
              </a:ext>
            </a:extLst>
          </a:blip>
          <a:srcRect l="-1009" t="66224" r="67009"/>
          <a:stretch/>
        </p:blipFill>
        <p:spPr>
          <a:xfrm>
            <a:off x="2198413" y="3684663"/>
            <a:ext cx="1943100" cy="1814481"/>
          </a:xfrm>
          <a:prstGeom prst="rect">
            <a:avLst/>
          </a:prstGeom>
        </p:spPr>
      </p:pic>
      <p:sp>
        <p:nvSpPr>
          <p:cNvPr id="14" name="TextBox 13">
            <a:extLst>
              <a:ext uri="{FF2B5EF4-FFF2-40B4-BE49-F238E27FC236}">
                <a16:creationId xmlns:a16="http://schemas.microsoft.com/office/drawing/2014/main" id="{E034F76F-7D4B-401E-9BBA-84971DE5EB85}"/>
              </a:ext>
            </a:extLst>
          </p:cNvPr>
          <p:cNvSpPr txBox="1"/>
          <p:nvPr/>
        </p:nvSpPr>
        <p:spPr>
          <a:xfrm>
            <a:off x="946054" y="5355886"/>
            <a:ext cx="4447819" cy="1200329"/>
          </a:xfrm>
          <a:prstGeom prst="rect">
            <a:avLst/>
          </a:prstGeom>
          <a:noFill/>
        </p:spPr>
        <p:txBody>
          <a:bodyPr wrap="square" rtlCol="0">
            <a:spAutoFit/>
          </a:bodyPr>
          <a:lstStyle/>
          <a:p>
            <a:pPr algn="ctr"/>
            <a:r>
              <a:rPr lang="en-MY" sz="2400" dirty="0">
                <a:latin typeface="A Pompadour Bold Sample" panose="02000000000000000000" pitchFamily="2" charset="0"/>
              </a:rPr>
              <a:t>Text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endParaRPr lang="en-MY" sz="2400" dirty="0">
              <a:latin typeface="A Pompadour Bold Sample" panose="02000000000000000000" pitchFamily="2" charset="0"/>
            </a:endParaRPr>
          </a:p>
        </p:txBody>
      </p:sp>
      <p:pic>
        <p:nvPicPr>
          <p:cNvPr id="15" name="Picture 14">
            <a:extLst>
              <a:ext uri="{FF2B5EF4-FFF2-40B4-BE49-F238E27FC236}">
                <a16:creationId xmlns:a16="http://schemas.microsoft.com/office/drawing/2014/main" id="{5A93D1C7-704F-477D-87E0-A3A13551C9A2}"/>
              </a:ext>
            </a:extLst>
          </p:cNvPr>
          <p:cNvPicPr>
            <a:picLocks noChangeAspect="1"/>
          </p:cNvPicPr>
          <p:nvPr/>
        </p:nvPicPr>
        <p:blipFill rotWithShape="1">
          <a:blip r:embed="rId2">
            <a:extLst>
              <a:ext uri="{28A0092B-C50C-407E-A947-70E740481C1C}">
                <a14:useLocalDpi xmlns:a14="http://schemas.microsoft.com/office/drawing/2010/main" val="0"/>
              </a:ext>
            </a:extLst>
          </a:blip>
          <a:srcRect l="32048" t="-1736" r="33952" b="67960"/>
          <a:stretch/>
        </p:blipFill>
        <p:spPr>
          <a:xfrm>
            <a:off x="8104915" y="1016267"/>
            <a:ext cx="1943100" cy="1814481"/>
          </a:xfrm>
          <a:prstGeom prst="rect">
            <a:avLst/>
          </a:prstGeom>
        </p:spPr>
      </p:pic>
      <p:sp>
        <p:nvSpPr>
          <p:cNvPr id="16" name="TextBox 15">
            <a:extLst>
              <a:ext uri="{FF2B5EF4-FFF2-40B4-BE49-F238E27FC236}">
                <a16:creationId xmlns:a16="http://schemas.microsoft.com/office/drawing/2014/main" id="{4758B881-AAE7-4FC1-BAD5-69BAAD1856F1}"/>
              </a:ext>
            </a:extLst>
          </p:cNvPr>
          <p:cNvSpPr txBox="1"/>
          <p:nvPr/>
        </p:nvSpPr>
        <p:spPr>
          <a:xfrm>
            <a:off x="6852556" y="2687490"/>
            <a:ext cx="4447819" cy="1200329"/>
          </a:xfrm>
          <a:prstGeom prst="rect">
            <a:avLst/>
          </a:prstGeom>
          <a:noFill/>
        </p:spPr>
        <p:txBody>
          <a:bodyPr wrap="square" rtlCol="0">
            <a:spAutoFit/>
          </a:bodyPr>
          <a:lstStyle/>
          <a:p>
            <a:pPr algn="ctr"/>
            <a:r>
              <a:rPr lang="en-MY" sz="2400" dirty="0">
                <a:latin typeface="A Pompadour Bold Sample" panose="02000000000000000000" pitchFamily="2" charset="0"/>
              </a:rPr>
              <a:t>Text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endParaRPr lang="en-MY" sz="2400" dirty="0">
              <a:latin typeface="A Pompadour Bold Sample" panose="02000000000000000000" pitchFamily="2" charset="0"/>
            </a:endParaRPr>
          </a:p>
        </p:txBody>
      </p:sp>
      <p:pic>
        <p:nvPicPr>
          <p:cNvPr id="17" name="Picture 16">
            <a:extLst>
              <a:ext uri="{FF2B5EF4-FFF2-40B4-BE49-F238E27FC236}">
                <a16:creationId xmlns:a16="http://schemas.microsoft.com/office/drawing/2014/main" id="{55F7E7EF-324F-4EB9-B822-3EC36E99A12A}"/>
              </a:ext>
            </a:extLst>
          </p:cNvPr>
          <p:cNvPicPr>
            <a:picLocks noChangeAspect="1"/>
          </p:cNvPicPr>
          <p:nvPr/>
        </p:nvPicPr>
        <p:blipFill rotWithShape="1">
          <a:blip r:embed="rId2">
            <a:extLst>
              <a:ext uri="{28A0092B-C50C-407E-A947-70E740481C1C}">
                <a14:useLocalDpi xmlns:a14="http://schemas.microsoft.com/office/drawing/2010/main" val="0"/>
              </a:ext>
            </a:extLst>
          </a:blip>
          <a:srcRect l="66199" t="66224" r="-199"/>
          <a:stretch/>
        </p:blipFill>
        <p:spPr>
          <a:xfrm>
            <a:off x="8159344" y="3684663"/>
            <a:ext cx="1943100" cy="1814481"/>
          </a:xfrm>
          <a:prstGeom prst="rect">
            <a:avLst/>
          </a:prstGeom>
        </p:spPr>
      </p:pic>
      <p:sp>
        <p:nvSpPr>
          <p:cNvPr id="18" name="TextBox 17">
            <a:extLst>
              <a:ext uri="{FF2B5EF4-FFF2-40B4-BE49-F238E27FC236}">
                <a16:creationId xmlns:a16="http://schemas.microsoft.com/office/drawing/2014/main" id="{F925EBF2-D495-406A-8713-0877C414A2FB}"/>
              </a:ext>
            </a:extLst>
          </p:cNvPr>
          <p:cNvSpPr txBox="1"/>
          <p:nvPr/>
        </p:nvSpPr>
        <p:spPr>
          <a:xfrm>
            <a:off x="6906985" y="5355886"/>
            <a:ext cx="4447819" cy="1200329"/>
          </a:xfrm>
          <a:prstGeom prst="rect">
            <a:avLst/>
          </a:prstGeom>
          <a:noFill/>
        </p:spPr>
        <p:txBody>
          <a:bodyPr wrap="square" rtlCol="0">
            <a:spAutoFit/>
          </a:bodyPr>
          <a:lstStyle/>
          <a:p>
            <a:pPr algn="ctr"/>
            <a:r>
              <a:rPr lang="en-MY" sz="2400" dirty="0">
                <a:latin typeface="A Pompadour Bold Sample" panose="02000000000000000000" pitchFamily="2" charset="0"/>
              </a:rPr>
              <a:t>Text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endParaRPr lang="en-MY" sz="2400" dirty="0">
              <a:latin typeface="A Pompadour Bold Sample" panose="02000000000000000000" pitchFamily="2" charset="0"/>
            </a:endParaRPr>
          </a:p>
        </p:txBody>
      </p:sp>
    </p:spTree>
    <p:extLst>
      <p:ext uri="{BB962C8B-B14F-4D97-AF65-F5344CB8AC3E}">
        <p14:creationId xmlns:p14="http://schemas.microsoft.com/office/powerpoint/2010/main" val="378506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62D7B3-3218-4FB7-BAA0-B3E52B79FA83}"/>
              </a:ext>
            </a:extLst>
          </p:cNvPr>
          <p:cNvSpPr/>
          <p:nvPr/>
        </p:nvSpPr>
        <p:spPr>
          <a:xfrm>
            <a:off x="0" y="1"/>
            <a:ext cx="12192000" cy="1155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TextBox 2">
            <a:extLst>
              <a:ext uri="{FF2B5EF4-FFF2-40B4-BE49-F238E27FC236}">
                <a16:creationId xmlns:a16="http://schemas.microsoft.com/office/drawing/2014/main" id="{6191C5A5-0C29-47F5-B862-C8A85914C105}"/>
              </a:ext>
            </a:extLst>
          </p:cNvPr>
          <p:cNvSpPr txBox="1"/>
          <p:nvPr/>
        </p:nvSpPr>
        <p:spPr>
          <a:xfrm>
            <a:off x="3292257" y="116186"/>
            <a:ext cx="5607485" cy="923330"/>
          </a:xfrm>
          <a:prstGeom prst="rect">
            <a:avLst/>
          </a:prstGeom>
          <a:noFill/>
        </p:spPr>
        <p:txBody>
          <a:bodyPr wrap="square" rtlCol="0">
            <a:spAutoFit/>
          </a:bodyPr>
          <a:lstStyle/>
          <a:p>
            <a:pPr algn="ctr"/>
            <a:r>
              <a:rPr lang="en-MY" sz="5400" dirty="0">
                <a:solidFill>
                  <a:schemeClr val="bg1"/>
                </a:solidFill>
                <a:latin typeface="A Pompadour Bold Sample" panose="02000000000000000000" pitchFamily="2" charset="0"/>
              </a:rPr>
              <a:t>The Title</a:t>
            </a:r>
          </a:p>
        </p:txBody>
      </p:sp>
      <p:sp>
        <p:nvSpPr>
          <p:cNvPr id="10" name="Freeform: Shape 9">
            <a:extLst>
              <a:ext uri="{FF2B5EF4-FFF2-40B4-BE49-F238E27FC236}">
                <a16:creationId xmlns:a16="http://schemas.microsoft.com/office/drawing/2014/main" id="{AD6EEBEB-F2DD-4C32-BEF2-F3FE635A2075}"/>
              </a:ext>
            </a:extLst>
          </p:cNvPr>
          <p:cNvSpPr/>
          <p:nvPr/>
        </p:nvSpPr>
        <p:spPr>
          <a:xfrm rot="2902951" flipH="1">
            <a:off x="278605" y="366491"/>
            <a:ext cx="423648" cy="422720"/>
          </a:xfrm>
          <a:custGeom>
            <a:avLst/>
            <a:gdLst>
              <a:gd name="connsiteX0" fmla="*/ 404822 w 423648"/>
              <a:gd name="connsiteY0" fmla="*/ 0 h 422720"/>
              <a:gd name="connsiteX1" fmla="*/ 326319 w 423648"/>
              <a:gd name="connsiteY1" fmla="*/ 3530 h 422720"/>
              <a:gd name="connsiteX2" fmla="*/ 341635 w 423648"/>
              <a:gd name="connsiteY2" fmla="*/ 344138 h 422720"/>
              <a:gd name="connsiteX3" fmla="*/ 0 w 423648"/>
              <a:gd name="connsiteY3" fmla="*/ 344138 h 422720"/>
              <a:gd name="connsiteX4" fmla="*/ 0 w 423648"/>
              <a:gd name="connsiteY4" fmla="*/ 422720 h 422720"/>
              <a:gd name="connsiteX5" fmla="*/ 419100 w 423648"/>
              <a:gd name="connsiteY5" fmla="*/ 422720 h 422720"/>
              <a:gd name="connsiteX6" fmla="*/ 419100 w 423648"/>
              <a:gd name="connsiteY6" fmla="*/ 418882 h 422720"/>
              <a:gd name="connsiteX7" fmla="*/ 423648 w 423648"/>
              <a:gd name="connsiteY7" fmla="*/ 418677 h 42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3648" h="422720">
                <a:moveTo>
                  <a:pt x="404822" y="0"/>
                </a:moveTo>
                <a:lnTo>
                  <a:pt x="326319" y="3530"/>
                </a:lnTo>
                <a:lnTo>
                  <a:pt x="341635" y="344138"/>
                </a:lnTo>
                <a:lnTo>
                  <a:pt x="0" y="344138"/>
                </a:lnTo>
                <a:lnTo>
                  <a:pt x="0" y="422720"/>
                </a:lnTo>
                <a:lnTo>
                  <a:pt x="419100" y="422720"/>
                </a:lnTo>
                <a:lnTo>
                  <a:pt x="419100" y="418882"/>
                </a:lnTo>
                <a:lnTo>
                  <a:pt x="423648" y="41867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sp>
        <p:nvSpPr>
          <p:cNvPr id="5" name="TextBox 4">
            <a:extLst>
              <a:ext uri="{FF2B5EF4-FFF2-40B4-BE49-F238E27FC236}">
                <a16:creationId xmlns:a16="http://schemas.microsoft.com/office/drawing/2014/main" id="{7BA95A28-8401-465A-B163-30C7850E01F8}"/>
              </a:ext>
            </a:extLst>
          </p:cNvPr>
          <p:cNvSpPr txBox="1"/>
          <p:nvPr/>
        </p:nvSpPr>
        <p:spPr>
          <a:xfrm>
            <a:off x="-904213" y="1404133"/>
            <a:ext cx="5607485" cy="923330"/>
          </a:xfrm>
          <a:prstGeom prst="rect">
            <a:avLst/>
          </a:prstGeom>
          <a:noFill/>
        </p:spPr>
        <p:txBody>
          <a:bodyPr wrap="square" rtlCol="0">
            <a:spAutoFit/>
          </a:bodyPr>
          <a:lstStyle/>
          <a:p>
            <a:pPr algn="ctr"/>
            <a:r>
              <a:rPr lang="en-MY" sz="5400" dirty="0">
                <a:latin typeface="A Pompadour Bold Sample" panose="02000000000000000000" pitchFamily="2" charset="0"/>
              </a:rPr>
              <a:t>The Title</a:t>
            </a:r>
          </a:p>
        </p:txBody>
      </p:sp>
      <p:cxnSp>
        <p:nvCxnSpPr>
          <p:cNvPr id="6" name="Straight Connector 5">
            <a:extLst>
              <a:ext uri="{FF2B5EF4-FFF2-40B4-BE49-F238E27FC236}">
                <a16:creationId xmlns:a16="http://schemas.microsoft.com/office/drawing/2014/main" id="{468BE237-F03C-4661-A719-C35C335EE2D9}"/>
              </a:ext>
            </a:extLst>
          </p:cNvPr>
          <p:cNvCxnSpPr/>
          <p:nvPr/>
        </p:nvCxnSpPr>
        <p:spPr>
          <a:xfrm>
            <a:off x="1751350" y="2473377"/>
            <a:ext cx="0" cy="438462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grpSp>
        <p:nvGrpSpPr>
          <p:cNvPr id="16" name="Group 15">
            <a:extLst>
              <a:ext uri="{FF2B5EF4-FFF2-40B4-BE49-F238E27FC236}">
                <a16:creationId xmlns:a16="http://schemas.microsoft.com/office/drawing/2014/main" id="{ADCB53BE-72E5-4DEC-AD8E-E60EECC84083}"/>
              </a:ext>
            </a:extLst>
          </p:cNvPr>
          <p:cNvGrpSpPr/>
          <p:nvPr/>
        </p:nvGrpSpPr>
        <p:grpSpPr>
          <a:xfrm>
            <a:off x="1479903" y="2853467"/>
            <a:ext cx="542894" cy="539021"/>
            <a:chOff x="6970426" y="2195216"/>
            <a:chExt cx="666478" cy="667905"/>
          </a:xfrm>
        </p:grpSpPr>
        <p:sp>
          <p:nvSpPr>
            <p:cNvPr id="7" name="Oval 6">
              <a:extLst>
                <a:ext uri="{FF2B5EF4-FFF2-40B4-BE49-F238E27FC236}">
                  <a16:creationId xmlns:a16="http://schemas.microsoft.com/office/drawing/2014/main" id="{41AF3282-FE8F-4D32-A064-DB8B92F0E765}"/>
                </a:ext>
              </a:extLst>
            </p:cNvPr>
            <p:cNvSpPr/>
            <p:nvPr/>
          </p:nvSpPr>
          <p:spPr>
            <a:xfrm>
              <a:off x="6970426" y="2195216"/>
              <a:ext cx="666478" cy="667905"/>
            </a:xfrm>
            <a:prstGeom prst="ellipse">
              <a:avLst/>
            </a:prstGeom>
            <a:solidFill>
              <a:srgbClr val="01F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9" name="Straight Connector 8">
              <a:extLst>
                <a:ext uri="{FF2B5EF4-FFF2-40B4-BE49-F238E27FC236}">
                  <a16:creationId xmlns:a16="http://schemas.microsoft.com/office/drawing/2014/main" id="{88FE6B44-AB1B-47F0-8D67-615872217348}"/>
                </a:ext>
              </a:extLst>
            </p:cNvPr>
            <p:cNvCxnSpPr>
              <a:cxnSpLocks/>
            </p:cNvCxnSpPr>
            <p:nvPr/>
          </p:nvCxnSpPr>
          <p:spPr>
            <a:xfrm flipV="1">
              <a:off x="7215188" y="2421732"/>
              <a:ext cx="271463" cy="24765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3A55A5-C6FD-4EF4-AA21-78DAFA9295CB}"/>
                </a:ext>
              </a:extLst>
            </p:cNvPr>
            <p:cNvCxnSpPr>
              <a:cxnSpLocks/>
            </p:cNvCxnSpPr>
            <p:nvPr/>
          </p:nvCxnSpPr>
          <p:spPr>
            <a:xfrm flipH="1" flipV="1">
              <a:off x="7129463" y="2524125"/>
              <a:ext cx="126577" cy="14764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1C6D90BF-395A-458A-AA3B-BA28A61D4C31}"/>
              </a:ext>
            </a:extLst>
          </p:cNvPr>
          <p:cNvGrpSpPr/>
          <p:nvPr/>
        </p:nvGrpSpPr>
        <p:grpSpPr>
          <a:xfrm>
            <a:off x="1479903" y="4393274"/>
            <a:ext cx="542894" cy="539021"/>
            <a:chOff x="6970426" y="2195216"/>
            <a:chExt cx="666478" cy="667905"/>
          </a:xfrm>
        </p:grpSpPr>
        <p:sp>
          <p:nvSpPr>
            <p:cNvPr id="18" name="Oval 17">
              <a:extLst>
                <a:ext uri="{FF2B5EF4-FFF2-40B4-BE49-F238E27FC236}">
                  <a16:creationId xmlns:a16="http://schemas.microsoft.com/office/drawing/2014/main" id="{54FC80A7-D5C4-417D-ABB5-DDD41548DF1A}"/>
                </a:ext>
              </a:extLst>
            </p:cNvPr>
            <p:cNvSpPr/>
            <p:nvPr/>
          </p:nvSpPr>
          <p:spPr>
            <a:xfrm>
              <a:off x="6970426" y="2195216"/>
              <a:ext cx="666478" cy="667905"/>
            </a:xfrm>
            <a:prstGeom prst="ellipse">
              <a:avLst/>
            </a:prstGeom>
            <a:solidFill>
              <a:srgbClr val="01F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9" name="Straight Connector 18">
              <a:extLst>
                <a:ext uri="{FF2B5EF4-FFF2-40B4-BE49-F238E27FC236}">
                  <a16:creationId xmlns:a16="http://schemas.microsoft.com/office/drawing/2014/main" id="{DEC4CC7B-44AB-40E0-A342-6F9782AC0639}"/>
                </a:ext>
              </a:extLst>
            </p:cNvPr>
            <p:cNvCxnSpPr>
              <a:cxnSpLocks/>
            </p:cNvCxnSpPr>
            <p:nvPr/>
          </p:nvCxnSpPr>
          <p:spPr>
            <a:xfrm flipV="1">
              <a:off x="7215188" y="2421732"/>
              <a:ext cx="271463" cy="24765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9FA00A8-6BBD-4743-8F86-8787C1D66D6A}"/>
                </a:ext>
              </a:extLst>
            </p:cNvPr>
            <p:cNvCxnSpPr>
              <a:cxnSpLocks/>
            </p:cNvCxnSpPr>
            <p:nvPr/>
          </p:nvCxnSpPr>
          <p:spPr>
            <a:xfrm flipH="1" flipV="1">
              <a:off x="7129463" y="2524125"/>
              <a:ext cx="126577" cy="14764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34644393-2AAD-4C28-A45B-C038142FE491}"/>
              </a:ext>
            </a:extLst>
          </p:cNvPr>
          <p:cNvGrpSpPr/>
          <p:nvPr/>
        </p:nvGrpSpPr>
        <p:grpSpPr>
          <a:xfrm>
            <a:off x="1479028" y="5933081"/>
            <a:ext cx="542894" cy="539021"/>
            <a:chOff x="6970426" y="2195216"/>
            <a:chExt cx="666478" cy="667905"/>
          </a:xfrm>
        </p:grpSpPr>
        <p:sp>
          <p:nvSpPr>
            <p:cNvPr id="22" name="Oval 21">
              <a:extLst>
                <a:ext uri="{FF2B5EF4-FFF2-40B4-BE49-F238E27FC236}">
                  <a16:creationId xmlns:a16="http://schemas.microsoft.com/office/drawing/2014/main" id="{95038789-40FC-4A87-B820-3BA71A48DC0F}"/>
                </a:ext>
              </a:extLst>
            </p:cNvPr>
            <p:cNvSpPr/>
            <p:nvPr/>
          </p:nvSpPr>
          <p:spPr>
            <a:xfrm>
              <a:off x="6970426" y="2195216"/>
              <a:ext cx="666478" cy="667905"/>
            </a:xfrm>
            <a:prstGeom prst="ellipse">
              <a:avLst/>
            </a:prstGeom>
            <a:solidFill>
              <a:srgbClr val="01F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23" name="Straight Connector 22">
              <a:extLst>
                <a:ext uri="{FF2B5EF4-FFF2-40B4-BE49-F238E27FC236}">
                  <a16:creationId xmlns:a16="http://schemas.microsoft.com/office/drawing/2014/main" id="{BE72BB33-50C2-4DF7-A23D-A0A61FF48160}"/>
                </a:ext>
              </a:extLst>
            </p:cNvPr>
            <p:cNvCxnSpPr>
              <a:cxnSpLocks/>
            </p:cNvCxnSpPr>
            <p:nvPr/>
          </p:nvCxnSpPr>
          <p:spPr>
            <a:xfrm flipV="1">
              <a:off x="7215188" y="2421732"/>
              <a:ext cx="271463" cy="24765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80658E-1BC7-46D9-9A2E-41680C8A4513}"/>
                </a:ext>
              </a:extLst>
            </p:cNvPr>
            <p:cNvCxnSpPr>
              <a:cxnSpLocks/>
            </p:cNvCxnSpPr>
            <p:nvPr/>
          </p:nvCxnSpPr>
          <p:spPr>
            <a:xfrm flipH="1" flipV="1">
              <a:off x="7129463" y="2524125"/>
              <a:ext cx="126577" cy="14764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E924C94B-131E-4294-B497-1BF3CBA6CA00}"/>
              </a:ext>
            </a:extLst>
          </p:cNvPr>
          <p:cNvSpPr txBox="1"/>
          <p:nvPr/>
        </p:nvSpPr>
        <p:spPr>
          <a:xfrm>
            <a:off x="2405632" y="2703408"/>
            <a:ext cx="8792018" cy="830997"/>
          </a:xfrm>
          <a:prstGeom prst="rect">
            <a:avLst/>
          </a:prstGeom>
          <a:noFill/>
        </p:spPr>
        <p:txBody>
          <a:bodyPr wrap="square" rtlCol="0">
            <a:spAutoFit/>
          </a:bodyPr>
          <a:lstStyle/>
          <a:p>
            <a:r>
              <a:rPr lang="en-MY" sz="2400" dirty="0">
                <a:latin typeface="A Pompadour Bold Sample" panose="02000000000000000000" pitchFamily="2" charset="0"/>
              </a:rPr>
              <a:t>Text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endParaRPr lang="en-MY" sz="2400" dirty="0">
              <a:latin typeface="A Pompadour Bold Sample" panose="02000000000000000000" pitchFamily="2" charset="0"/>
            </a:endParaRPr>
          </a:p>
        </p:txBody>
      </p:sp>
      <p:sp>
        <p:nvSpPr>
          <p:cNvPr id="26" name="TextBox 25">
            <a:extLst>
              <a:ext uri="{FF2B5EF4-FFF2-40B4-BE49-F238E27FC236}">
                <a16:creationId xmlns:a16="http://schemas.microsoft.com/office/drawing/2014/main" id="{166DC4B5-E1A5-4211-B673-5EA50CF78E4C}"/>
              </a:ext>
            </a:extLst>
          </p:cNvPr>
          <p:cNvSpPr txBox="1"/>
          <p:nvPr/>
        </p:nvSpPr>
        <p:spPr>
          <a:xfrm>
            <a:off x="2431197" y="4160581"/>
            <a:ext cx="8792018" cy="830997"/>
          </a:xfrm>
          <a:prstGeom prst="rect">
            <a:avLst/>
          </a:prstGeom>
          <a:noFill/>
        </p:spPr>
        <p:txBody>
          <a:bodyPr wrap="square" rtlCol="0">
            <a:spAutoFit/>
          </a:bodyPr>
          <a:lstStyle/>
          <a:p>
            <a:r>
              <a:rPr lang="en-MY" sz="2400" dirty="0">
                <a:latin typeface="A Pompadour Bold Sample" panose="02000000000000000000" pitchFamily="2" charset="0"/>
              </a:rPr>
              <a:t>Text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endParaRPr lang="en-MY" sz="2400" dirty="0">
              <a:latin typeface="A Pompadour Bold Sample" panose="02000000000000000000" pitchFamily="2" charset="0"/>
            </a:endParaRPr>
          </a:p>
        </p:txBody>
      </p:sp>
      <p:sp>
        <p:nvSpPr>
          <p:cNvPr id="27" name="TextBox 26">
            <a:extLst>
              <a:ext uri="{FF2B5EF4-FFF2-40B4-BE49-F238E27FC236}">
                <a16:creationId xmlns:a16="http://schemas.microsoft.com/office/drawing/2014/main" id="{0349A92B-B8B5-4176-A71B-74B8F40B9B84}"/>
              </a:ext>
            </a:extLst>
          </p:cNvPr>
          <p:cNvSpPr txBox="1"/>
          <p:nvPr/>
        </p:nvSpPr>
        <p:spPr>
          <a:xfrm>
            <a:off x="2431197" y="5783022"/>
            <a:ext cx="8792018" cy="830997"/>
          </a:xfrm>
          <a:prstGeom prst="rect">
            <a:avLst/>
          </a:prstGeom>
          <a:noFill/>
        </p:spPr>
        <p:txBody>
          <a:bodyPr wrap="square" rtlCol="0">
            <a:spAutoFit/>
          </a:bodyPr>
          <a:lstStyle/>
          <a:p>
            <a:r>
              <a:rPr lang="en-MY" sz="2400" dirty="0">
                <a:latin typeface="A Pompadour Bold Sample" panose="02000000000000000000" pitchFamily="2" charset="0"/>
              </a:rPr>
              <a:t>Text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endParaRPr lang="en-MY" sz="2400" dirty="0">
              <a:latin typeface="A Pompadour Bold Sample" panose="02000000000000000000" pitchFamily="2" charset="0"/>
            </a:endParaRPr>
          </a:p>
        </p:txBody>
      </p:sp>
    </p:spTree>
    <p:extLst>
      <p:ext uri="{BB962C8B-B14F-4D97-AF65-F5344CB8AC3E}">
        <p14:creationId xmlns:p14="http://schemas.microsoft.com/office/powerpoint/2010/main" val="87756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3600049-5F47-4438-830E-6A327135EEAE}"/>
              </a:ext>
            </a:extLst>
          </p:cNvPr>
          <p:cNvCxnSpPr>
            <a:cxnSpLocks/>
          </p:cNvCxnSpPr>
          <p:nvPr/>
        </p:nvCxnSpPr>
        <p:spPr>
          <a:xfrm>
            <a:off x="1751350" y="0"/>
            <a:ext cx="0" cy="577121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grpSp>
        <p:nvGrpSpPr>
          <p:cNvPr id="6" name="Group 5">
            <a:extLst>
              <a:ext uri="{FF2B5EF4-FFF2-40B4-BE49-F238E27FC236}">
                <a16:creationId xmlns:a16="http://schemas.microsoft.com/office/drawing/2014/main" id="{9F275B13-D4CD-4F49-BE2F-A62E55A7D184}"/>
              </a:ext>
            </a:extLst>
          </p:cNvPr>
          <p:cNvGrpSpPr/>
          <p:nvPr/>
        </p:nvGrpSpPr>
        <p:grpSpPr>
          <a:xfrm>
            <a:off x="1479903" y="799820"/>
            <a:ext cx="542894" cy="539021"/>
            <a:chOff x="6970426" y="2195216"/>
            <a:chExt cx="666478" cy="667905"/>
          </a:xfrm>
        </p:grpSpPr>
        <p:sp>
          <p:nvSpPr>
            <p:cNvPr id="7" name="Oval 6">
              <a:extLst>
                <a:ext uri="{FF2B5EF4-FFF2-40B4-BE49-F238E27FC236}">
                  <a16:creationId xmlns:a16="http://schemas.microsoft.com/office/drawing/2014/main" id="{EBBC24B6-9DA9-4FFB-BF07-ADDE0DE1052D}"/>
                </a:ext>
              </a:extLst>
            </p:cNvPr>
            <p:cNvSpPr/>
            <p:nvPr/>
          </p:nvSpPr>
          <p:spPr>
            <a:xfrm>
              <a:off x="6970426" y="2195216"/>
              <a:ext cx="666478" cy="667905"/>
            </a:xfrm>
            <a:prstGeom prst="ellipse">
              <a:avLst/>
            </a:prstGeom>
            <a:solidFill>
              <a:srgbClr val="01F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8" name="Straight Connector 7">
              <a:extLst>
                <a:ext uri="{FF2B5EF4-FFF2-40B4-BE49-F238E27FC236}">
                  <a16:creationId xmlns:a16="http://schemas.microsoft.com/office/drawing/2014/main" id="{49D660FE-7726-4415-AF43-D5083E66322F}"/>
                </a:ext>
              </a:extLst>
            </p:cNvPr>
            <p:cNvCxnSpPr>
              <a:cxnSpLocks/>
            </p:cNvCxnSpPr>
            <p:nvPr/>
          </p:nvCxnSpPr>
          <p:spPr>
            <a:xfrm flipV="1">
              <a:off x="7215188" y="2421732"/>
              <a:ext cx="271463" cy="24765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34D963A-1C94-4AFB-B3D4-0C19C2B12CB2}"/>
                </a:ext>
              </a:extLst>
            </p:cNvPr>
            <p:cNvCxnSpPr>
              <a:cxnSpLocks/>
            </p:cNvCxnSpPr>
            <p:nvPr/>
          </p:nvCxnSpPr>
          <p:spPr>
            <a:xfrm flipH="1" flipV="1">
              <a:off x="7129463" y="2524125"/>
              <a:ext cx="126577" cy="14764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1B2AD80A-38E4-48AA-A550-A676C2EA46F7}"/>
              </a:ext>
            </a:extLst>
          </p:cNvPr>
          <p:cNvGrpSpPr/>
          <p:nvPr/>
        </p:nvGrpSpPr>
        <p:grpSpPr>
          <a:xfrm>
            <a:off x="1479903" y="2339627"/>
            <a:ext cx="542894" cy="539021"/>
            <a:chOff x="6970426" y="2195216"/>
            <a:chExt cx="666478" cy="667905"/>
          </a:xfrm>
        </p:grpSpPr>
        <p:sp>
          <p:nvSpPr>
            <p:cNvPr id="12" name="Oval 11">
              <a:extLst>
                <a:ext uri="{FF2B5EF4-FFF2-40B4-BE49-F238E27FC236}">
                  <a16:creationId xmlns:a16="http://schemas.microsoft.com/office/drawing/2014/main" id="{29DF6919-90C7-403F-8F7F-D885654EE599}"/>
                </a:ext>
              </a:extLst>
            </p:cNvPr>
            <p:cNvSpPr/>
            <p:nvPr/>
          </p:nvSpPr>
          <p:spPr>
            <a:xfrm>
              <a:off x="6970426" y="2195216"/>
              <a:ext cx="666478" cy="667905"/>
            </a:xfrm>
            <a:prstGeom prst="ellipse">
              <a:avLst/>
            </a:prstGeom>
            <a:solidFill>
              <a:srgbClr val="01F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3" name="Straight Connector 12">
              <a:extLst>
                <a:ext uri="{FF2B5EF4-FFF2-40B4-BE49-F238E27FC236}">
                  <a16:creationId xmlns:a16="http://schemas.microsoft.com/office/drawing/2014/main" id="{301B0EC8-51D9-4F29-A81C-50A5988B79AB}"/>
                </a:ext>
              </a:extLst>
            </p:cNvPr>
            <p:cNvCxnSpPr>
              <a:cxnSpLocks/>
            </p:cNvCxnSpPr>
            <p:nvPr/>
          </p:nvCxnSpPr>
          <p:spPr>
            <a:xfrm flipV="1">
              <a:off x="7215188" y="2421732"/>
              <a:ext cx="271463" cy="24765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30B54F6-4256-4BE0-ADBC-8C08F89804ED}"/>
                </a:ext>
              </a:extLst>
            </p:cNvPr>
            <p:cNvCxnSpPr>
              <a:cxnSpLocks/>
            </p:cNvCxnSpPr>
            <p:nvPr/>
          </p:nvCxnSpPr>
          <p:spPr>
            <a:xfrm flipH="1" flipV="1">
              <a:off x="7129463" y="2524125"/>
              <a:ext cx="126577" cy="14764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717F3A1-20EB-4C9E-AB40-2455653D4D79}"/>
              </a:ext>
            </a:extLst>
          </p:cNvPr>
          <p:cNvGrpSpPr/>
          <p:nvPr/>
        </p:nvGrpSpPr>
        <p:grpSpPr>
          <a:xfrm>
            <a:off x="1479028" y="3879434"/>
            <a:ext cx="542894" cy="539021"/>
            <a:chOff x="6970426" y="2195216"/>
            <a:chExt cx="666478" cy="667905"/>
          </a:xfrm>
        </p:grpSpPr>
        <p:sp>
          <p:nvSpPr>
            <p:cNvPr id="16" name="Oval 15">
              <a:extLst>
                <a:ext uri="{FF2B5EF4-FFF2-40B4-BE49-F238E27FC236}">
                  <a16:creationId xmlns:a16="http://schemas.microsoft.com/office/drawing/2014/main" id="{D08249BE-D1A1-4491-8684-5507DC67DA60}"/>
                </a:ext>
              </a:extLst>
            </p:cNvPr>
            <p:cNvSpPr/>
            <p:nvPr/>
          </p:nvSpPr>
          <p:spPr>
            <a:xfrm>
              <a:off x="6970426" y="2195216"/>
              <a:ext cx="666478" cy="667905"/>
            </a:xfrm>
            <a:prstGeom prst="ellipse">
              <a:avLst/>
            </a:prstGeom>
            <a:solidFill>
              <a:srgbClr val="01F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7" name="Straight Connector 16">
              <a:extLst>
                <a:ext uri="{FF2B5EF4-FFF2-40B4-BE49-F238E27FC236}">
                  <a16:creationId xmlns:a16="http://schemas.microsoft.com/office/drawing/2014/main" id="{F1045B56-5D23-4C0F-AC8F-4C289F40D937}"/>
                </a:ext>
              </a:extLst>
            </p:cNvPr>
            <p:cNvCxnSpPr>
              <a:cxnSpLocks/>
            </p:cNvCxnSpPr>
            <p:nvPr/>
          </p:nvCxnSpPr>
          <p:spPr>
            <a:xfrm flipV="1">
              <a:off x="7215188" y="2421732"/>
              <a:ext cx="271463" cy="24765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86B7D0B-E7BA-435F-B5CF-47C771D75CE3}"/>
                </a:ext>
              </a:extLst>
            </p:cNvPr>
            <p:cNvCxnSpPr>
              <a:cxnSpLocks/>
            </p:cNvCxnSpPr>
            <p:nvPr/>
          </p:nvCxnSpPr>
          <p:spPr>
            <a:xfrm flipH="1" flipV="1">
              <a:off x="7129463" y="2524125"/>
              <a:ext cx="126577" cy="14764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5F751377-CE76-4418-A972-8E2557D65E75}"/>
              </a:ext>
            </a:extLst>
          </p:cNvPr>
          <p:cNvSpPr txBox="1"/>
          <p:nvPr/>
        </p:nvSpPr>
        <p:spPr>
          <a:xfrm>
            <a:off x="2405632" y="649761"/>
            <a:ext cx="8792018" cy="830997"/>
          </a:xfrm>
          <a:prstGeom prst="rect">
            <a:avLst/>
          </a:prstGeom>
          <a:noFill/>
        </p:spPr>
        <p:txBody>
          <a:bodyPr wrap="square" rtlCol="0">
            <a:spAutoFit/>
          </a:bodyPr>
          <a:lstStyle/>
          <a:p>
            <a:r>
              <a:rPr lang="en-MY" sz="2400" dirty="0">
                <a:latin typeface="A Pompadour Bold Sample" panose="02000000000000000000" pitchFamily="2" charset="0"/>
              </a:rPr>
              <a:t>Text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endParaRPr lang="en-MY" sz="2400" dirty="0">
              <a:latin typeface="A Pompadour Bold Sample" panose="02000000000000000000" pitchFamily="2" charset="0"/>
            </a:endParaRPr>
          </a:p>
        </p:txBody>
      </p:sp>
      <p:sp>
        <p:nvSpPr>
          <p:cNvPr id="20" name="TextBox 19">
            <a:extLst>
              <a:ext uri="{FF2B5EF4-FFF2-40B4-BE49-F238E27FC236}">
                <a16:creationId xmlns:a16="http://schemas.microsoft.com/office/drawing/2014/main" id="{EA19C831-15AD-4F9D-95B9-CD19C9F577B3}"/>
              </a:ext>
            </a:extLst>
          </p:cNvPr>
          <p:cNvSpPr txBox="1"/>
          <p:nvPr/>
        </p:nvSpPr>
        <p:spPr>
          <a:xfrm>
            <a:off x="2431197" y="2106934"/>
            <a:ext cx="8792018" cy="830997"/>
          </a:xfrm>
          <a:prstGeom prst="rect">
            <a:avLst/>
          </a:prstGeom>
          <a:noFill/>
        </p:spPr>
        <p:txBody>
          <a:bodyPr wrap="square" rtlCol="0">
            <a:spAutoFit/>
          </a:bodyPr>
          <a:lstStyle/>
          <a:p>
            <a:r>
              <a:rPr lang="en-MY" sz="2400" dirty="0">
                <a:latin typeface="A Pompadour Bold Sample" panose="02000000000000000000" pitchFamily="2" charset="0"/>
              </a:rPr>
              <a:t>Text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endParaRPr lang="en-MY" sz="2400" dirty="0">
              <a:latin typeface="A Pompadour Bold Sample" panose="02000000000000000000" pitchFamily="2" charset="0"/>
            </a:endParaRPr>
          </a:p>
        </p:txBody>
      </p:sp>
      <p:sp>
        <p:nvSpPr>
          <p:cNvPr id="21" name="TextBox 20">
            <a:extLst>
              <a:ext uri="{FF2B5EF4-FFF2-40B4-BE49-F238E27FC236}">
                <a16:creationId xmlns:a16="http://schemas.microsoft.com/office/drawing/2014/main" id="{9A1B82CD-C70D-4FF6-BC31-2D88C046000E}"/>
              </a:ext>
            </a:extLst>
          </p:cNvPr>
          <p:cNvSpPr txBox="1"/>
          <p:nvPr/>
        </p:nvSpPr>
        <p:spPr>
          <a:xfrm>
            <a:off x="2431197" y="3729375"/>
            <a:ext cx="8792018" cy="830997"/>
          </a:xfrm>
          <a:prstGeom prst="rect">
            <a:avLst/>
          </a:prstGeom>
          <a:noFill/>
        </p:spPr>
        <p:txBody>
          <a:bodyPr wrap="square" rtlCol="0">
            <a:spAutoFit/>
          </a:bodyPr>
          <a:lstStyle/>
          <a:p>
            <a:r>
              <a:rPr lang="en-MY" sz="2400" dirty="0">
                <a:latin typeface="A Pompadour Bold Sample" panose="02000000000000000000" pitchFamily="2" charset="0"/>
              </a:rPr>
              <a:t>Text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r>
              <a:rPr lang="en-MY" sz="2400" dirty="0">
                <a:latin typeface="A Pompadour Bold Sample" panose="02000000000000000000" pitchFamily="2" charset="0"/>
              </a:rPr>
              <a:t> </a:t>
            </a:r>
            <a:r>
              <a:rPr lang="en-MY" sz="2400" dirty="0" err="1">
                <a:latin typeface="A Pompadour Bold Sample" panose="02000000000000000000" pitchFamily="2" charset="0"/>
              </a:rPr>
              <a:t>text</a:t>
            </a:r>
            <a:endParaRPr lang="en-MY" sz="2400" dirty="0">
              <a:latin typeface="A Pompadour Bold Sample" panose="02000000000000000000" pitchFamily="2" charset="0"/>
            </a:endParaRPr>
          </a:p>
        </p:txBody>
      </p:sp>
      <p:grpSp>
        <p:nvGrpSpPr>
          <p:cNvPr id="23" name="Group 22">
            <a:extLst>
              <a:ext uri="{FF2B5EF4-FFF2-40B4-BE49-F238E27FC236}">
                <a16:creationId xmlns:a16="http://schemas.microsoft.com/office/drawing/2014/main" id="{466BF645-7273-4F8F-90A5-3E76CDB8631E}"/>
              </a:ext>
            </a:extLst>
          </p:cNvPr>
          <p:cNvGrpSpPr/>
          <p:nvPr/>
        </p:nvGrpSpPr>
        <p:grpSpPr>
          <a:xfrm>
            <a:off x="1479028" y="5377680"/>
            <a:ext cx="542894" cy="539021"/>
            <a:chOff x="6970426" y="2195216"/>
            <a:chExt cx="666478" cy="667905"/>
          </a:xfrm>
        </p:grpSpPr>
        <p:sp>
          <p:nvSpPr>
            <p:cNvPr id="24" name="Oval 23">
              <a:extLst>
                <a:ext uri="{FF2B5EF4-FFF2-40B4-BE49-F238E27FC236}">
                  <a16:creationId xmlns:a16="http://schemas.microsoft.com/office/drawing/2014/main" id="{0EB733CA-E5B6-4C14-A712-0B5CABD7CBE2}"/>
                </a:ext>
              </a:extLst>
            </p:cNvPr>
            <p:cNvSpPr/>
            <p:nvPr/>
          </p:nvSpPr>
          <p:spPr>
            <a:xfrm>
              <a:off x="6970426" y="2195216"/>
              <a:ext cx="666478" cy="66790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25" name="Straight Connector 24">
              <a:extLst>
                <a:ext uri="{FF2B5EF4-FFF2-40B4-BE49-F238E27FC236}">
                  <a16:creationId xmlns:a16="http://schemas.microsoft.com/office/drawing/2014/main" id="{97E81F4A-A47D-482D-9C38-EC9FACFBF93B}"/>
                </a:ext>
              </a:extLst>
            </p:cNvPr>
            <p:cNvCxnSpPr>
              <a:cxnSpLocks/>
            </p:cNvCxnSpPr>
            <p:nvPr/>
          </p:nvCxnSpPr>
          <p:spPr>
            <a:xfrm flipV="1">
              <a:off x="7215188" y="2421732"/>
              <a:ext cx="271463" cy="24765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9FDEA37-1821-4439-8A15-763D11EA2D5D}"/>
                </a:ext>
              </a:extLst>
            </p:cNvPr>
            <p:cNvCxnSpPr>
              <a:cxnSpLocks/>
            </p:cNvCxnSpPr>
            <p:nvPr/>
          </p:nvCxnSpPr>
          <p:spPr>
            <a:xfrm flipH="1" flipV="1">
              <a:off x="7129463" y="2524125"/>
              <a:ext cx="126577" cy="14764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0898552"/>
      </p:ext>
    </p:extLst>
  </p:cSld>
  <p:clrMapOvr>
    <a:masterClrMapping/>
  </p:clrMapOvr>
  <p:transition spd="slow">
    <p:push dir="u"/>
  </p:transition>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E58FAE"/>
      </a:accent1>
      <a:accent2>
        <a:srgbClr val="E4AEAE"/>
      </a:accent2>
      <a:accent3>
        <a:srgbClr val="FFFFFF"/>
      </a:accent3>
      <a:accent4>
        <a:srgbClr val="09A9BF"/>
      </a:accent4>
      <a:accent5>
        <a:srgbClr val="5B9BD5"/>
      </a:accent5>
      <a:accent6>
        <a:srgbClr val="FFC000"/>
      </a:accent6>
      <a:hlink>
        <a:srgbClr val="337DF5"/>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314</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 Pompadour Bold Sample</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husnarazali</dc:creator>
  <cp:lastModifiedBy>husnarazali</cp:lastModifiedBy>
  <cp:revision>7</cp:revision>
  <dcterms:created xsi:type="dcterms:W3CDTF">2021-07-26T14:45:42Z</dcterms:created>
  <dcterms:modified xsi:type="dcterms:W3CDTF">2021-08-18T14:52:45Z</dcterms:modified>
</cp:coreProperties>
</file>