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99"/>
    <a:srgbClr val="39633F"/>
    <a:srgbClr val="256C93"/>
    <a:srgbClr val="FF99FF"/>
    <a:srgbClr val="F04E4E"/>
    <a:srgbClr val="66FF66"/>
    <a:srgbClr val="C86483"/>
    <a:srgbClr val="AC587D"/>
    <a:srgbClr val="68D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7" autoAdjust="0"/>
    <p:restoredTop sz="94637" autoAdjust="0"/>
  </p:normalViewPr>
  <p:slideViewPr>
    <p:cSldViewPr snapToGrid="0" showGuides="1">
      <p:cViewPr>
        <p:scale>
          <a:sx n="75" d="100"/>
          <a:sy n="75" d="100"/>
        </p:scale>
        <p:origin x="54" y="-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5EB-2E69-49F0-91C9-242CC38E4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FE79-E56D-4DB2-9AF8-57A44C7C4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FB80-C5BD-4D4B-A572-2712B513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0C33-8E25-43B0-8407-E554CB6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2609-A423-4DAB-B159-5D2487B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33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F3B-66DF-4BFB-A90E-50F8AB7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E21B0-E8D8-46DB-98EC-0C7D278C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D8E8-AACB-4DD5-84E4-D04B308A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4987-0283-467A-A18B-131A93A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2A60-FD6E-46E2-B79B-7AC9A61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715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F4195-96F7-435D-BFAD-D81B99B3D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72031-051E-4B13-AB03-850721CC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6687-263C-4B15-83AA-C0B4518D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8EAE-28ED-4730-BC66-E677A565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8AF7-FA2B-48A2-9DDD-A2136D5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028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CCE7-B017-4394-A864-44D31259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DDC8-5336-46B9-9980-35149D63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BADC-4FF4-4B84-9426-786B975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D861-A91C-4AAE-B60A-8E63059E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8694-DE36-4C65-99E9-23F2E39D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98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7B2F-D76F-48CD-9630-B6C2FC3C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991FD-24E6-4A9A-9CD3-A62122A6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4EB2-C776-49E9-9729-56B1C92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F6C-6F5F-486D-A2E6-648E289F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CE4C-C4D7-48BE-995F-79B987C8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56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2369-863D-4BED-8E2A-AFF9CC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177E-9947-4654-9AE1-7B849FC20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E0BC5-A3E3-4ADC-BFB5-791DBC1D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E94F-9BDE-4AFF-BDB5-03758CB6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FBA21-B25F-4226-8291-8000976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528D-5257-4D65-AAA8-421B4FA1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608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E548-6FBD-48D2-B28C-55462A78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E1E3-6E0F-43B6-9650-608A0124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FC146-037F-437E-B8C4-D8AC1FE4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03297-445E-4449-94B8-9B179F94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68F23-45E3-46D0-AAF1-4F45874F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63840-F9F3-43A2-B1E1-4B116AD8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9C7F4-DCEB-4627-9F35-8B9FF60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B4821-5897-4589-9B07-D8393A6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062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3C44-71C6-49F5-8EE5-23E53992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304D-EE6C-4411-ABC0-5E4BF1F6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AAE1D-A63F-43DC-95CD-CA13C1C6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95DFD-81EE-4704-BA13-DB299C67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197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759C-A048-4FF6-80C5-9643EDD2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A1A15-AA70-4D98-B66F-935563AB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9FF5D-8F79-407A-A414-9CC94592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264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1DCA-FDEC-4BAA-830D-B57D62B5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95EF-B542-4857-9AA3-12E28895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7B94-D4D0-489D-A22A-CBBBA1FE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51CA-B383-4609-87D4-4AF0D660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8049-F158-424E-A849-0BB0C83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AF5F-1A17-41CD-BEE1-6DD4441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86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AA29-AED8-4CE0-A963-A88B7690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6DD21-98E2-40EF-8F1C-DB18D0F76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B08D-F1D1-4704-A2F7-BD9237B5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E9938-BE9A-450B-AE25-5123DC37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E355-E44C-4FCB-BD42-B020C1BC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16D0-B05C-4AD9-A082-72797858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8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CABF9-D545-4AF5-A8C4-3DA75A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DB5B-BD02-4068-9562-0B9A8C59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C2A5-2ACE-4EE2-9CB5-26227816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5B1E-EDF7-4E36-8AB8-CF92EE5796B3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37B1-7FA2-48C8-9E39-45B86EA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95FD-62F1-4B15-B2B6-00169F390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7C05-835B-4EAE-AF8B-74AD9A9BF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2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D561F14-88BA-464C-878A-F9D1BDD13E56}"/>
              </a:ext>
            </a:extLst>
          </p:cNvPr>
          <p:cNvGrpSpPr/>
          <p:nvPr/>
        </p:nvGrpSpPr>
        <p:grpSpPr>
          <a:xfrm>
            <a:off x="3465320" y="1640937"/>
            <a:ext cx="4891315" cy="3062514"/>
            <a:chOff x="3465320" y="1640937"/>
            <a:chExt cx="4891315" cy="30625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35D7D8-30C6-4125-90FF-F936CF23FB90}"/>
                </a:ext>
              </a:extLst>
            </p:cNvPr>
            <p:cNvSpPr/>
            <p:nvPr/>
          </p:nvSpPr>
          <p:spPr>
            <a:xfrm>
              <a:off x="3465320" y="1640937"/>
              <a:ext cx="4891315" cy="3062514"/>
            </a:xfrm>
            <a:prstGeom prst="rect">
              <a:avLst/>
            </a:prstGeom>
            <a:solidFill>
              <a:srgbClr val="C39A6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E6F4570A-2EC8-4742-ABBC-95B98E016D27}"/>
                </a:ext>
              </a:extLst>
            </p:cNvPr>
            <p:cNvSpPr/>
            <p:nvPr/>
          </p:nvSpPr>
          <p:spPr>
            <a:xfrm>
              <a:off x="4013534" y="2602951"/>
              <a:ext cx="987312" cy="1017055"/>
            </a:xfrm>
            <a:prstGeom prst="donut">
              <a:avLst>
                <a:gd name="adj" fmla="val 978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D67DE1B-0103-4E5B-A2CB-6BCA372C16C6}"/>
                </a:ext>
              </a:extLst>
            </p:cNvPr>
            <p:cNvSpPr/>
            <p:nvPr/>
          </p:nvSpPr>
          <p:spPr>
            <a:xfrm>
              <a:off x="5394014" y="2753889"/>
              <a:ext cx="960671" cy="776611"/>
            </a:xfrm>
            <a:prstGeom prst="triangle">
              <a:avLst/>
            </a:prstGeom>
            <a:noFill/>
            <a:ln w="952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E88DD54D-40B1-4ECF-88F4-90AE61EC2CB7}"/>
                </a:ext>
              </a:extLst>
            </p:cNvPr>
            <p:cNvSpPr/>
            <p:nvPr/>
          </p:nvSpPr>
          <p:spPr>
            <a:xfrm>
              <a:off x="6804365" y="2645388"/>
              <a:ext cx="834841" cy="932183"/>
            </a:xfrm>
            <a:prstGeom prst="frame">
              <a:avLst>
                <a:gd name="adj1" fmla="val 11926"/>
              </a:avLst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B15D7D-7F15-4B00-A865-C1E98BF99C30}"/>
              </a:ext>
            </a:extLst>
          </p:cNvPr>
          <p:cNvSpPr/>
          <p:nvPr/>
        </p:nvSpPr>
        <p:spPr>
          <a:xfrm>
            <a:off x="5404592" y="2754860"/>
            <a:ext cx="960671" cy="776611"/>
          </a:xfrm>
          <a:prstGeom prst="triangle">
            <a:avLst/>
          </a:prstGeom>
          <a:solidFill>
            <a:srgbClr val="F04E4E"/>
          </a:solidFill>
          <a:ln w="95250"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9E100-A46B-4F22-B7E5-C3E670E6A813}"/>
              </a:ext>
            </a:extLst>
          </p:cNvPr>
          <p:cNvSpPr/>
          <p:nvPr/>
        </p:nvSpPr>
        <p:spPr>
          <a:xfrm>
            <a:off x="6804365" y="2645388"/>
            <a:ext cx="834841" cy="932183"/>
          </a:xfrm>
          <a:prstGeom prst="rect">
            <a:avLst/>
          </a:prstGeom>
          <a:solidFill>
            <a:srgbClr val="F04E4E"/>
          </a:solidFill>
          <a:ln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0CEF92-46F0-48F0-8697-0C6DF0FCA35C}"/>
              </a:ext>
            </a:extLst>
          </p:cNvPr>
          <p:cNvSpPr/>
          <p:nvPr/>
        </p:nvSpPr>
        <p:spPr>
          <a:xfrm>
            <a:off x="4013534" y="2602951"/>
            <a:ext cx="987312" cy="1017056"/>
          </a:xfrm>
          <a:prstGeom prst="ellipse">
            <a:avLst/>
          </a:prstGeom>
          <a:solidFill>
            <a:srgbClr val="F04E4E"/>
          </a:solidFill>
          <a:ln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7BFEB-92DB-49E9-BB07-9B738C58E79A}"/>
              </a:ext>
            </a:extLst>
          </p:cNvPr>
          <p:cNvSpPr txBox="1"/>
          <p:nvPr/>
        </p:nvSpPr>
        <p:spPr>
          <a:xfrm>
            <a:off x="1274685" y="2180454"/>
            <a:ext cx="1016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THE TITLE</a:t>
            </a:r>
          </a:p>
        </p:txBody>
      </p:sp>
    </p:spTree>
    <p:extLst>
      <p:ext uri="{BB962C8B-B14F-4D97-AF65-F5344CB8AC3E}">
        <p14:creationId xmlns:p14="http://schemas.microsoft.com/office/powerpoint/2010/main" val="25593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81 0.79051 L 4.375E-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8" y="-3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18841 0.001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222 -0.0006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B8749-AD05-44C0-90A8-F051C33FD202}"/>
              </a:ext>
            </a:extLst>
          </p:cNvPr>
          <p:cNvGrpSpPr/>
          <p:nvPr/>
        </p:nvGrpSpPr>
        <p:grpSpPr>
          <a:xfrm>
            <a:off x="1673991" y="2379764"/>
            <a:ext cx="2406416" cy="3265768"/>
            <a:chOff x="244473" y="926965"/>
            <a:chExt cx="3490664" cy="475345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0A90A7-C3EA-4005-BDB2-712BA7B4DEB5}"/>
                </a:ext>
              </a:extLst>
            </p:cNvPr>
            <p:cNvSpPr/>
            <p:nvPr/>
          </p:nvSpPr>
          <p:spPr>
            <a:xfrm>
              <a:off x="244473" y="3429000"/>
              <a:ext cx="3490664" cy="2251422"/>
            </a:xfrm>
            <a:custGeom>
              <a:avLst/>
              <a:gdLst>
                <a:gd name="connsiteX0" fmla="*/ 663402 w 3490664"/>
                <a:gd name="connsiteY0" fmla="*/ 43909 h 2251422"/>
                <a:gd name="connsiteX1" fmla="*/ 312673 w 3490664"/>
                <a:gd name="connsiteY1" fmla="*/ 206747 h 2251422"/>
                <a:gd name="connsiteX2" fmla="*/ 99731 w 3490664"/>
                <a:gd name="connsiteY2" fmla="*/ 695262 h 2251422"/>
                <a:gd name="connsiteX3" fmla="*/ 2016213 w 3490664"/>
                <a:gd name="connsiteY3" fmla="*/ 2248490 h 2251422"/>
                <a:gd name="connsiteX4" fmla="*/ 3419128 w 3490664"/>
                <a:gd name="connsiteY4" fmla="*/ 1071043 h 2251422"/>
                <a:gd name="connsiteX5" fmla="*/ 3243763 w 3490664"/>
                <a:gd name="connsiteY5" fmla="*/ 557476 h 2251422"/>
                <a:gd name="connsiteX6" fmla="*/ 2880509 w 3490664"/>
                <a:gd name="connsiteY6" fmla="*/ 43909 h 2251422"/>
                <a:gd name="connsiteX7" fmla="*/ 663402 w 3490664"/>
                <a:gd name="connsiteY7" fmla="*/ 43909 h 22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0664" h="2251422">
                  <a:moveTo>
                    <a:pt x="663402" y="43909"/>
                  </a:moveTo>
                  <a:cubicBezTo>
                    <a:pt x="235429" y="71049"/>
                    <a:pt x="406618" y="98188"/>
                    <a:pt x="312673" y="206747"/>
                  </a:cubicBezTo>
                  <a:cubicBezTo>
                    <a:pt x="218728" y="315306"/>
                    <a:pt x="-184192" y="354972"/>
                    <a:pt x="99731" y="695262"/>
                  </a:cubicBezTo>
                  <a:cubicBezTo>
                    <a:pt x="383654" y="1035552"/>
                    <a:pt x="1462980" y="2185860"/>
                    <a:pt x="2016213" y="2248490"/>
                  </a:cubicBezTo>
                  <a:cubicBezTo>
                    <a:pt x="2569446" y="2311120"/>
                    <a:pt x="3214536" y="1352879"/>
                    <a:pt x="3419128" y="1071043"/>
                  </a:cubicBezTo>
                  <a:cubicBezTo>
                    <a:pt x="3623720" y="789207"/>
                    <a:pt x="3333533" y="728665"/>
                    <a:pt x="3243763" y="557476"/>
                  </a:cubicBezTo>
                  <a:cubicBezTo>
                    <a:pt x="3153993" y="386287"/>
                    <a:pt x="3306394" y="127416"/>
                    <a:pt x="2880509" y="43909"/>
                  </a:cubicBezTo>
                  <a:cubicBezTo>
                    <a:pt x="2454624" y="-39598"/>
                    <a:pt x="1091375" y="16769"/>
                    <a:pt x="663402" y="43909"/>
                  </a:cubicBezTo>
                  <a:close/>
                </a:path>
              </a:pathLst>
            </a:custGeom>
            <a:solidFill>
              <a:srgbClr val="F04E4E"/>
            </a:solidFill>
            <a:ln>
              <a:noFill/>
            </a:ln>
            <a:effectLst>
              <a:innerShdw blurRad="63500" dist="342900" dir="15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67ED8FB-927D-4E07-A334-4B2988AA7AE1}"/>
                </a:ext>
              </a:extLst>
            </p:cNvPr>
            <p:cNvSpPr/>
            <p:nvPr/>
          </p:nvSpPr>
          <p:spPr>
            <a:xfrm>
              <a:off x="819488" y="926965"/>
              <a:ext cx="2647853" cy="3063209"/>
            </a:xfrm>
            <a:custGeom>
              <a:avLst/>
              <a:gdLst>
                <a:gd name="connsiteX0" fmla="*/ 877526 w 2804395"/>
                <a:gd name="connsiteY0" fmla="*/ 2880815 h 3064092"/>
                <a:gd name="connsiteX1" fmla="*/ 201120 w 2804395"/>
                <a:gd name="connsiteY1" fmla="*/ 2780607 h 3064092"/>
                <a:gd name="connsiteX2" fmla="*/ 704 w 2804395"/>
                <a:gd name="connsiteY2" fmla="*/ 2254514 h 3064092"/>
                <a:gd name="connsiteX3" fmla="*/ 151016 w 2804395"/>
                <a:gd name="connsiteY3" fmla="*/ 1352640 h 3064092"/>
                <a:gd name="connsiteX4" fmla="*/ 551849 w 2804395"/>
                <a:gd name="connsiteY4" fmla="*/ 513396 h 3064092"/>
                <a:gd name="connsiteX5" fmla="*/ 1015312 w 2804395"/>
                <a:gd name="connsiteY5" fmla="*/ 74985 h 3064092"/>
                <a:gd name="connsiteX6" fmla="*/ 1641613 w 2804395"/>
                <a:gd name="connsiteY6" fmla="*/ 24881 h 3064092"/>
                <a:gd name="connsiteX7" fmla="*/ 2092550 w 2804395"/>
                <a:gd name="connsiteY7" fmla="*/ 338032 h 3064092"/>
                <a:gd name="connsiteX8" fmla="*/ 2530961 w 2804395"/>
                <a:gd name="connsiteY8" fmla="*/ 1139698 h 3064092"/>
                <a:gd name="connsiteX9" fmla="*/ 2768956 w 2804395"/>
                <a:gd name="connsiteY9" fmla="*/ 1941363 h 3064092"/>
                <a:gd name="connsiteX10" fmla="*/ 2768956 w 2804395"/>
                <a:gd name="connsiteY10" fmla="*/ 2354722 h 3064092"/>
                <a:gd name="connsiteX11" fmla="*/ 2443279 w 2804395"/>
                <a:gd name="connsiteY11" fmla="*/ 2930919 h 3064092"/>
                <a:gd name="connsiteX12" fmla="*/ 1867082 w 2804395"/>
                <a:gd name="connsiteY12" fmla="*/ 3018602 h 3064092"/>
                <a:gd name="connsiteX13" fmla="*/ 1892134 w 2804395"/>
                <a:gd name="connsiteY13" fmla="*/ 2342196 h 3064092"/>
                <a:gd name="connsiteX14" fmla="*/ 1002786 w 2804395"/>
                <a:gd name="connsiteY14" fmla="*/ 2279566 h 3064092"/>
                <a:gd name="connsiteX15" fmla="*/ 877526 w 2804395"/>
                <a:gd name="connsiteY15" fmla="*/ 2880815 h 3064092"/>
                <a:gd name="connsiteX0" fmla="*/ 877526 w 2769858"/>
                <a:gd name="connsiteY0" fmla="*/ 2880815 h 3063209"/>
                <a:gd name="connsiteX1" fmla="*/ 201120 w 2769858"/>
                <a:gd name="connsiteY1" fmla="*/ 2780607 h 3063209"/>
                <a:gd name="connsiteX2" fmla="*/ 704 w 2769858"/>
                <a:gd name="connsiteY2" fmla="*/ 2254514 h 3063209"/>
                <a:gd name="connsiteX3" fmla="*/ 151016 w 2769858"/>
                <a:gd name="connsiteY3" fmla="*/ 1352640 h 3063209"/>
                <a:gd name="connsiteX4" fmla="*/ 551849 w 2769858"/>
                <a:gd name="connsiteY4" fmla="*/ 513396 h 3063209"/>
                <a:gd name="connsiteX5" fmla="*/ 1015312 w 2769858"/>
                <a:gd name="connsiteY5" fmla="*/ 74985 h 3063209"/>
                <a:gd name="connsiteX6" fmla="*/ 1641613 w 2769858"/>
                <a:gd name="connsiteY6" fmla="*/ 24881 h 3063209"/>
                <a:gd name="connsiteX7" fmla="*/ 2092550 w 2769858"/>
                <a:gd name="connsiteY7" fmla="*/ 338032 h 3063209"/>
                <a:gd name="connsiteX8" fmla="*/ 2530961 w 2769858"/>
                <a:gd name="connsiteY8" fmla="*/ 1139698 h 3063209"/>
                <a:gd name="connsiteX9" fmla="*/ 2768956 w 2769858"/>
                <a:gd name="connsiteY9" fmla="*/ 1941363 h 3063209"/>
                <a:gd name="connsiteX10" fmla="*/ 2606117 w 2769858"/>
                <a:gd name="connsiteY10" fmla="*/ 2379774 h 3063209"/>
                <a:gd name="connsiteX11" fmla="*/ 2443279 w 2769858"/>
                <a:gd name="connsiteY11" fmla="*/ 2930919 h 3063209"/>
                <a:gd name="connsiteX12" fmla="*/ 1867082 w 2769858"/>
                <a:gd name="connsiteY12" fmla="*/ 3018602 h 3063209"/>
                <a:gd name="connsiteX13" fmla="*/ 1892134 w 2769858"/>
                <a:gd name="connsiteY13" fmla="*/ 2342196 h 3063209"/>
                <a:gd name="connsiteX14" fmla="*/ 1002786 w 2769858"/>
                <a:gd name="connsiteY14" fmla="*/ 2279566 h 3063209"/>
                <a:gd name="connsiteX15" fmla="*/ 877526 w 2769858"/>
                <a:gd name="connsiteY15" fmla="*/ 2880815 h 3063209"/>
                <a:gd name="connsiteX0" fmla="*/ 877526 w 2647853"/>
                <a:gd name="connsiteY0" fmla="*/ 2880815 h 3063209"/>
                <a:gd name="connsiteX1" fmla="*/ 201120 w 2647853"/>
                <a:gd name="connsiteY1" fmla="*/ 2780607 h 3063209"/>
                <a:gd name="connsiteX2" fmla="*/ 704 w 2647853"/>
                <a:gd name="connsiteY2" fmla="*/ 2254514 h 3063209"/>
                <a:gd name="connsiteX3" fmla="*/ 151016 w 2647853"/>
                <a:gd name="connsiteY3" fmla="*/ 1352640 h 3063209"/>
                <a:gd name="connsiteX4" fmla="*/ 551849 w 2647853"/>
                <a:gd name="connsiteY4" fmla="*/ 513396 h 3063209"/>
                <a:gd name="connsiteX5" fmla="*/ 1015312 w 2647853"/>
                <a:gd name="connsiteY5" fmla="*/ 74985 h 3063209"/>
                <a:gd name="connsiteX6" fmla="*/ 1641613 w 2647853"/>
                <a:gd name="connsiteY6" fmla="*/ 24881 h 3063209"/>
                <a:gd name="connsiteX7" fmla="*/ 2092550 w 2647853"/>
                <a:gd name="connsiteY7" fmla="*/ 338032 h 3063209"/>
                <a:gd name="connsiteX8" fmla="*/ 2530961 w 2647853"/>
                <a:gd name="connsiteY8" fmla="*/ 1139698 h 3063209"/>
                <a:gd name="connsiteX9" fmla="*/ 2643695 w 2647853"/>
                <a:gd name="connsiteY9" fmla="*/ 1941363 h 3063209"/>
                <a:gd name="connsiteX10" fmla="*/ 2606117 w 2647853"/>
                <a:gd name="connsiteY10" fmla="*/ 2379774 h 3063209"/>
                <a:gd name="connsiteX11" fmla="*/ 2443279 w 2647853"/>
                <a:gd name="connsiteY11" fmla="*/ 2930919 h 3063209"/>
                <a:gd name="connsiteX12" fmla="*/ 1867082 w 2647853"/>
                <a:gd name="connsiteY12" fmla="*/ 3018602 h 3063209"/>
                <a:gd name="connsiteX13" fmla="*/ 1892134 w 2647853"/>
                <a:gd name="connsiteY13" fmla="*/ 2342196 h 3063209"/>
                <a:gd name="connsiteX14" fmla="*/ 1002786 w 2647853"/>
                <a:gd name="connsiteY14" fmla="*/ 2279566 h 3063209"/>
                <a:gd name="connsiteX15" fmla="*/ 877526 w 2647853"/>
                <a:gd name="connsiteY15" fmla="*/ 2880815 h 306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47853" h="3063209">
                  <a:moveTo>
                    <a:pt x="877526" y="2880815"/>
                  </a:moveTo>
                  <a:cubicBezTo>
                    <a:pt x="743915" y="2964322"/>
                    <a:pt x="347257" y="2884990"/>
                    <a:pt x="201120" y="2780607"/>
                  </a:cubicBezTo>
                  <a:cubicBezTo>
                    <a:pt x="54983" y="2676224"/>
                    <a:pt x="9055" y="2492508"/>
                    <a:pt x="704" y="2254514"/>
                  </a:cubicBezTo>
                  <a:cubicBezTo>
                    <a:pt x="-7647" y="2016520"/>
                    <a:pt x="59159" y="1642826"/>
                    <a:pt x="151016" y="1352640"/>
                  </a:cubicBezTo>
                  <a:cubicBezTo>
                    <a:pt x="242873" y="1062454"/>
                    <a:pt x="407800" y="726338"/>
                    <a:pt x="551849" y="513396"/>
                  </a:cubicBezTo>
                  <a:cubicBezTo>
                    <a:pt x="695898" y="300454"/>
                    <a:pt x="833685" y="156404"/>
                    <a:pt x="1015312" y="74985"/>
                  </a:cubicBezTo>
                  <a:cubicBezTo>
                    <a:pt x="1196939" y="-6434"/>
                    <a:pt x="1462073" y="-18960"/>
                    <a:pt x="1641613" y="24881"/>
                  </a:cubicBezTo>
                  <a:cubicBezTo>
                    <a:pt x="1821153" y="68722"/>
                    <a:pt x="1944325" y="152229"/>
                    <a:pt x="2092550" y="338032"/>
                  </a:cubicBezTo>
                  <a:cubicBezTo>
                    <a:pt x="2240775" y="523835"/>
                    <a:pt x="2439104" y="872476"/>
                    <a:pt x="2530961" y="1139698"/>
                  </a:cubicBezTo>
                  <a:cubicBezTo>
                    <a:pt x="2622818" y="1406920"/>
                    <a:pt x="2631169" y="1734684"/>
                    <a:pt x="2643695" y="1941363"/>
                  </a:cubicBezTo>
                  <a:cubicBezTo>
                    <a:pt x="2656221" y="2148042"/>
                    <a:pt x="2639520" y="2214848"/>
                    <a:pt x="2606117" y="2379774"/>
                  </a:cubicBezTo>
                  <a:cubicBezTo>
                    <a:pt x="2572714" y="2544700"/>
                    <a:pt x="2566452" y="2824448"/>
                    <a:pt x="2443279" y="2930919"/>
                  </a:cubicBezTo>
                  <a:cubicBezTo>
                    <a:pt x="2320106" y="3037390"/>
                    <a:pt x="1958939" y="3116722"/>
                    <a:pt x="1867082" y="3018602"/>
                  </a:cubicBezTo>
                  <a:cubicBezTo>
                    <a:pt x="1775225" y="2920482"/>
                    <a:pt x="2036183" y="2465369"/>
                    <a:pt x="1892134" y="2342196"/>
                  </a:cubicBezTo>
                  <a:cubicBezTo>
                    <a:pt x="1748085" y="2219023"/>
                    <a:pt x="1169800" y="2193971"/>
                    <a:pt x="1002786" y="2279566"/>
                  </a:cubicBezTo>
                  <a:cubicBezTo>
                    <a:pt x="835772" y="2365161"/>
                    <a:pt x="1011137" y="2797308"/>
                    <a:pt x="877526" y="2880815"/>
                  </a:cubicBezTo>
                  <a:close/>
                </a:path>
              </a:pathLst>
            </a:custGeom>
            <a:solidFill>
              <a:srgbClr val="F04E4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C7104-F979-4F9D-9DF6-30604CBC8EC7}"/>
                </a:ext>
              </a:extLst>
            </p:cNvPr>
            <p:cNvSpPr/>
            <p:nvPr/>
          </p:nvSpPr>
          <p:spPr>
            <a:xfrm>
              <a:off x="1308708" y="1177316"/>
              <a:ext cx="1803748" cy="2467627"/>
            </a:xfrm>
            <a:prstGeom prst="ellipse">
              <a:avLst/>
            </a:prstGeom>
            <a:solidFill>
              <a:srgbClr val="271D1B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11FCEE-3429-4332-8E91-D08510B32D7D}"/>
                </a:ext>
              </a:extLst>
            </p:cNvPr>
            <p:cNvSpPr/>
            <p:nvPr/>
          </p:nvSpPr>
          <p:spPr>
            <a:xfrm>
              <a:off x="2133607" y="3644464"/>
              <a:ext cx="158025" cy="2035001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25" h="2035001">
                  <a:moveTo>
                    <a:pt x="0" y="0"/>
                  </a:moveTo>
                  <a:lnTo>
                    <a:pt x="154850" y="0"/>
                  </a:lnTo>
                  <a:cubicBezTo>
                    <a:pt x="155908" y="678334"/>
                    <a:pt x="156967" y="1356667"/>
                    <a:pt x="158025" y="2035001"/>
                  </a:cubicBezTo>
                  <a:lnTo>
                    <a:pt x="0" y="2003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36A2E06-E2B9-453D-BD0E-C7BC3E2FD27B}"/>
                </a:ext>
              </a:extLst>
            </p:cNvPr>
            <p:cNvSpPr/>
            <p:nvPr/>
          </p:nvSpPr>
          <p:spPr>
            <a:xfrm rot="16200000">
              <a:off x="2130380" y="1557885"/>
              <a:ext cx="160406" cy="1803748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DD73B9C-75CB-4379-85EB-83C9378CE306}"/>
                </a:ext>
              </a:extLst>
            </p:cNvPr>
            <p:cNvSpPr/>
            <p:nvPr/>
          </p:nvSpPr>
          <p:spPr>
            <a:xfrm>
              <a:off x="2234824" y="2539961"/>
              <a:ext cx="45719" cy="1104503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555557D-2604-4A41-A7B1-FB2D7F8FCF83}"/>
                </a:ext>
              </a:extLst>
            </p:cNvPr>
            <p:cNvSpPr/>
            <p:nvPr/>
          </p:nvSpPr>
          <p:spPr>
            <a:xfrm>
              <a:off x="2139938" y="2539961"/>
              <a:ext cx="45719" cy="1104503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17DF0707-C5D5-4BAF-BBD7-BC7DF5ECA9E4}"/>
                </a:ext>
              </a:extLst>
            </p:cNvPr>
            <p:cNvSpPr/>
            <p:nvPr/>
          </p:nvSpPr>
          <p:spPr>
            <a:xfrm>
              <a:off x="1865730" y="1397648"/>
              <a:ext cx="738188" cy="831071"/>
            </a:xfrm>
            <a:prstGeom prst="donut">
              <a:avLst>
                <a:gd name="adj" fmla="val 120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312F7F17-AF0F-4B02-B0A9-613B1D928892}"/>
                </a:ext>
              </a:extLst>
            </p:cNvPr>
            <p:cNvSpPr/>
            <p:nvPr/>
          </p:nvSpPr>
          <p:spPr>
            <a:xfrm>
              <a:off x="2185657" y="3720969"/>
              <a:ext cx="130787" cy="138959"/>
            </a:xfrm>
            <a:prstGeom prst="donut">
              <a:avLst>
                <a:gd name="adj" fmla="val 157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72A3F9CA-2F32-461C-B7C3-FFCD28BC4C78}"/>
                </a:ext>
              </a:extLst>
            </p:cNvPr>
            <p:cNvSpPr/>
            <p:nvPr/>
          </p:nvSpPr>
          <p:spPr>
            <a:xfrm>
              <a:off x="2198062" y="3640027"/>
              <a:ext cx="105975" cy="75548"/>
            </a:xfrm>
            <a:prstGeom prst="fram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3B12D0-163D-43C0-8B1B-4E263671ECFE}"/>
              </a:ext>
            </a:extLst>
          </p:cNvPr>
          <p:cNvGrpSpPr/>
          <p:nvPr/>
        </p:nvGrpSpPr>
        <p:grpSpPr>
          <a:xfrm>
            <a:off x="7611101" y="2249713"/>
            <a:ext cx="2416776" cy="3315027"/>
            <a:chOff x="4042356" y="1137992"/>
            <a:chExt cx="3490664" cy="475345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0B5F16-084F-4BAE-AD23-E9E21F49646F}"/>
                </a:ext>
              </a:extLst>
            </p:cNvPr>
            <p:cNvSpPr/>
            <p:nvPr/>
          </p:nvSpPr>
          <p:spPr>
            <a:xfrm>
              <a:off x="4042356" y="3640027"/>
              <a:ext cx="3490664" cy="2251422"/>
            </a:xfrm>
            <a:custGeom>
              <a:avLst/>
              <a:gdLst>
                <a:gd name="connsiteX0" fmla="*/ 663402 w 3490664"/>
                <a:gd name="connsiteY0" fmla="*/ 43909 h 2251422"/>
                <a:gd name="connsiteX1" fmla="*/ 312673 w 3490664"/>
                <a:gd name="connsiteY1" fmla="*/ 206747 h 2251422"/>
                <a:gd name="connsiteX2" fmla="*/ 99731 w 3490664"/>
                <a:gd name="connsiteY2" fmla="*/ 695262 h 2251422"/>
                <a:gd name="connsiteX3" fmla="*/ 2016213 w 3490664"/>
                <a:gd name="connsiteY3" fmla="*/ 2248490 h 2251422"/>
                <a:gd name="connsiteX4" fmla="*/ 3419128 w 3490664"/>
                <a:gd name="connsiteY4" fmla="*/ 1071043 h 2251422"/>
                <a:gd name="connsiteX5" fmla="*/ 3243763 w 3490664"/>
                <a:gd name="connsiteY5" fmla="*/ 557476 h 2251422"/>
                <a:gd name="connsiteX6" fmla="*/ 2880509 w 3490664"/>
                <a:gd name="connsiteY6" fmla="*/ 43909 h 2251422"/>
                <a:gd name="connsiteX7" fmla="*/ 663402 w 3490664"/>
                <a:gd name="connsiteY7" fmla="*/ 43909 h 22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0664" h="2251422">
                  <a:moveTo>
                    <a:pt x="663402" y="43909"/>
                  </a:moveTo>
                  <a:cubicBezTo>
                    <a:pt x="235429" y="71049"/>
                    <a:pt x="406618" y="98188"/>
                    <a:pt x="312673" y="206747"/>
                  </a:cubicBezTo>
                  <a:cubicBezTo>
                    <a:pt x="218728" y="315306"/>
                    <a:pt x="-184192" y="354972"/>
                    <a:pt x="99731" y="695262"/>
                  </a:cubicBezTo>
                  <a:cubicBezTo>
                    <a:pt x="383654" y="1035552"/>
                    <a:pt x="1462980" y="2185860"/>
                    <a:pt x="2016213" y="2248490"/>
                  </a:cubicBezTo>
                  <a:cubicBezTo>
                    <a:pt x="2569446" y="2311120"/>
                    <a:pt x="3214536" y="1352879"/>
                    <a:pt x="3419128" y="1071043"/>
                  </a:cubicBezTo>
                  <a:cubicBezTo>
                    <a:pt x="3623720" y="789207"/>
                    <a:pt x="3333533" y="728665"/>
                    <a:pt x="3243763" y="557476"/>
                  </a:cubicBezTo>
                  <a:cubicBezTo>
                    <a:pt x="3153993" y="386287"/>
                    <a:pt x="3306394" y="127416"/>
                    <a:pt x="2880509" y="43909"/>
                  </a:cubicBezTo>
                  <a:cubicBezTo>
                    <a:pt x="2454624" y="-39598"/>
                    <a:pt x="1091375" y="16769"/>
                    <a:pt x="663402" y="43909"/>
                  </a:cubicBezTo>
                  <a:close/>
                </a:path>
              </a:pathLst>
            </a:custGeom>
            <a:solidFill>
              <a:srgbClr val="F04E4E"/>
            </a:solidFill>
            <a:ln>
              <a:noFill/>
            </a:ln>
            <a:effectLst>
              <a:innerShdw blurRad="63500" dist="342900" dir="15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1D0A2-81AC-4C1B-B4C0-92FC91B6E1FD}"/>
                </a:ext>
              </a:extLst>
            </p:cNvPr>
            <p:cNvSpPr/>
            <p:nvPr/>
          </p:nvSpPr>
          <p:spPr>
            <a:xfrm>
              <a:off x="4617371" y="1137992"/>
              <a:ext cx="2647853" cy="3063209"/>
            </a:xfrm>
            <a:custGeom>
              <a:avLst/>
              <a:gdLst>
                <a:gd name="connsiteX0" fmla="*/ 877526 w 2804395"/>
                <a:gd name="connsiteY0" fmla="*/ 2880815 h 3064092"/>
                <a:gd name="connsiteX1" fmla="*/ 201120 w 2804395"/>
                <a:gd name="connsiteY1" fmla="*/ 2780607 h 3064092"/>
                <a:gd name="connsiteX2" fmla="*/ 704 w 2804395"/>
                <a:gd name="connsiteY2" fmla="*/ 2254514 h 3064092"/>
                <a:gd name="connsiteX3" fmla="*/ 151016 w 2804395"/>
                <a:gd name="connsiteY3" fmla="*/ 1352640 h 3064092"/>
                <a:gd name="connsiteX4" fmla="*/ 551849 w 2804395"/>
                <a:gd name="connsiteY4" fmla="*/ 513396 h 3064092"/>
                <a:gd name="connsiteX5" fmla="*/ 1015312 w 2804395"/>
                <a:gd name="connsiteY5" fmla="*/ 74985 h 3064092"/>
                <a:gd name="connsiteX6" fmla="*/ 1641613 w 2804395"/>
                <a:gd name="connsiteY6" fmla="*/ 24881 h 3064092"/>
                <a:gd name="connsiteX7" fmla="*/ 2092550 w 2804395"/>
                <a:gd name="connsiteY7" fmla="*/ 338032 h 3064092"/>
                <a:gd name="connsiteX8" fmla="*/ 2530961 w 2804395"/>
                <a:gd name="connsiteY8" fmla="*/ 1139698 h 3064092"/>
                <a:gd name="connsiteX9" fmla="*/ 2768956 w 2804395"/>
                <a:gd name="connsiteY9" fmla="*/ 1941363 h 3064092"/>
                <a:gd name="connsiteX10" fmla="*/ 2768956 w 2804395"/>
                <a:gd name="connsiteY10" fmla="*/ 2354722 h 3064092"/>
                <a:gd name="connsiteX11" fmla="*/ 2443279 w 2804395"/>
                <a:gd name="connsiteY11" fmla="*/ 2930919 h 3064092"/>
                <a:gd name="connsiteX12" fmla="*/ 1867082 w 2804395"/>
                <a:gd name="connsiteY12" fmla="*/ 3018602 h 3064092"/>
                <a:gd name="connsiteX13" fmla="*/ 1892134 w 2804395"/>
                <a:gd name="connsiteY13" fmla="*/ 2342196 h 3064092"/>
                <a:gd name="connsiteX14" fmla="*/ 1002786 w 2804395"/>
                <a:gd name="connsiteY14" fmla="*/ 2279566 h 3064092"/>
                <a:gd name="connsiteX15" fmla="*/ 877526 w 2804395"/>
                <a:gd name="connsiteY15" fmla="*/ 2880815 h 3064092"/>
                <a:gd name="connsiteX0" fmla="*/ 877526 w 2769858"/>
                <a:gd name="connsiteY0" fmla="*/ 2880815 h 3063209"/>
                <a:gd name="connsiteX1" fmla="*/ 201120 w 2769858"/>
                <a:gd name="connsiteY1" fmla="*/ 2780607 h 3063209"/>
                <a:gd name="connsiteX2" fmla="*/ 704 w 2769858"/>
                <a:gd name="connsiteY2" fmla="*/ 2254514 h 3063209"/>
                <a:gd name="connsiteX3" fmla="*/ 151016 w 2769858"/>
                <a:gd name="connsiteY3" fmla="*/ 1352640 h 3063209"/>
                <a:gd name="connsiteX4" fmla="*/ 551849 w 2769858"/>
                <a:gd name="connsiteY4" fmla="*/ 513396 h 3063209"/>
                <a:gd name="connsiteX5" fmla="*/ 1015312 w 2769858"/>
                <a:gd name="connsiteY5" fmla="*/ 74985 h 3063209"/>
                <a:gd name="connsiteX6" fmla="*/ 1641613 w 2769858"/>
                <a:gd name="connsiteY6" fmla="*/ 24881 h 3063209"/>
                <a:gd name="connsiteX7" fmla="*/ 2092550 w 2769858"/>
                <a:gd name="connsiteY7" fmla="*/ 338032 h 3063209"/>
                <a:gd name="connsiteX8" fmla="*/ 2530961 w 2769858"/>
                <a:gd name="connsiteY8" fmla="*/ 1139698 h 3063209"/>
                <a:gd name="connsiteX9" fmla="*/ 2768956 w 2769858"/>
                <a:gd name="connsiteY9" fmla="*/ 1941363 h 3063209"/>
                <a:gd name="connsiteX10" fmla="*/ 2606117 w 2769858"/>
                <a:gd name="connsiteY10" fmla="*/ 2379774 h 3063209"/>
                <a:gd name="connsiteX11" fmla="*/ 2443279 w 2769858"/>
                <a:gd name="connsiteY11" fmla="*/ 2930919 h 3063209"/>
                <a:gd name="connsiteX12" fmla="*/ 1867082 w 2769858"/>
                <a:gd name="connsiteY12" fmla="*/ 3018602 h 3063209"/>
                <a:gd name="connsiteX13" fmla="*/ 1892134 w 2769858"/>
                <a:gd name="connsiteY13" fmla="*/ 2342196 h 3063209"/>
                <a:gd name="connsiteX14" fmla="*/ 1002786 w 2769858"/>
                <a:gd name="connsiteY14" fmla="*/ 2279566 h 3063209"/>
                <a:gd name="connsiteX15" fmla="*/ 877526 w 2769858"/>
                <a:gd name="connsiteY15" fmla="*/ 2880815 h 3063209"/>
                <a:gd name="connsiteX0" fmla="*/ 877526 w 2647853"/>
                <a:gd name="connsiteY0" fmla="*/ 2880815 h 3063209"/>
                <a:gd name="connsiteX1" fmla="*/ 201120 w 2647853"/>
                <a:gd name="connsiteY1" fmla="*/ 2780607 h 3063209"/>
                <a:gd name="connsiteX2" fmla="*/ 704 w 2647853"/>
                <a:gd name="connsiteY2" fmla="*/ 2254514 h 3063209"/>
                <a:gd name="connsiteX3" fmla="*/ 151016 w 2647853"/>
                <a:gd name="connsiteY3" fmla="*/ 1352640 h 3063209"/>
                <a:gd name="connsiteX4" fmla="*/ 551849 w 2647853"/>
                <a:gd name="connsiteY4" fmla="*/ 513396 h 3063209"/>
                <a:gd name="connsiteX5" fmla="*/ 1015312 w 2647853"/>
                <a:gd name="connsiteY5" fmla="*/ 74985 h 3063209"/>
                <a:gd name="connsiteX6" fmla="*/ 1641613 w 2647853"/>
                <a:gd name="connsiteY6" fmla="*/ 24881 h 3063209"/>
                <a:gd name="connsiteX7" fmla="*/ 2092550 w 2647853"/>
                <a:gd name="connsiteY7" fmla="*/ 338032 h 3063209"/>
                <a:gd name="connsiteX8" fmla="*/ 2530961 w 2647853"/>
                <a:gd name="connsiteY8" fmla="*/ 1139698 h 3063209"/>
                <a:gd name="connsiteX9" fmla="*/ 2643695 w 2647853"/>
                <a:gd name="connsiteY9" fmla="*/ 1941363 h 3063209"/>
                <a:gd name="connsiteX10" fmla="*/ 2606117 w 2647853"/>
                <a:gd name="connsiteY10" fmla="*/ 2379774 h 3063209"/>
                <a:gd name="connsiteX11" fmla="*/ 2443279 w 2647853"/>
                <a:gd name="connsiteY11" fmla="*/ 2930919 h 3063209"/>
                <a:gd name="connsiteX12" fmla="*/ 1867082 w 2647853"/>
                <a:gd name="connsiteY12" fmla="*/ 3018602 h 3063209"/>
                <a:gd name="connsiteX13" fmla="*/ 1892134 w 2647853"/>
                <a:gd name="connsiteY13" fmla="*/ 2342196 h 3063209"/>
                <a:gd name="connsiteX14" fmla="*/ 1002786 w 2647853"/>
                <a:gd name="connsiteY14" fmla="*/ 2279566 h 3063209"/>
                <a:gd name="connsiteX15" fmla="*/ 877526 w 2647853"/>
                <a:gd name="connsiteY15" fmla="*/ 2880815 h 306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47853" h="3063209">
                  <a:moveTo>
                    <a:pt x="877526" y="2880815"/>
                  </a:moveTo>
                  <a:cubicBezTo>
                    <a:pt x="743915" y="2964322"/>
                    <a:pt x="347257" y="2884990"/>
                    <a:pt x="201120" y="2780607"/>
                  </a:cubicBezTo>
                  <a:cubicBezTo>
                    <a:pt x="54983" y="2676224"/>
                    <a:pt x="9055" y="2492508"/>
                    <a:pt x="704" y="2254514"/>
                  </a:cubicBezTo>
                  <a:cubicBezTo>
                    <a:pt x="-7647" y="2016520"/>
                    <a:pt x="59159" y="1642826"/>
                    <a:pt x="151016" y="1352640"/>
                  </a:cubicBezTo>
                  <a:cubicBezTo>
                    <a:pt x="242873" y="1062454"/>
                    <a:pt x="407800" y="726338"/>
                    <a:pt x="551849" y="513396"/>
                  </a:cubicBezTo>
                  <a:cubicBezTo>
                    <a:pt x="695898" y="300454"/>
                    <a:pt x="833685" y="156404"/>
                    <a:pt x="1015312" y="74985"/>
                  </a:cubicBezTo>
                  <a:cubicBezTo>
                    <a:pt x="1196939" y="-6434"/>
                    <a:pt x="1462073" y="-18960"/>
                    <a:pt x="1641613" y="24881"/>
                  </a:cubicBezTo>
                  <a:cubicBezTo>
                    <a:pt x="1821153" y="68722"/>
                    <a:pt x="1944325" y="152229"/>
                    <a:pt x="2092550" y="338032"/>
                  </a:cubicBezTo>
                  <a:cubicBezTo>
                    <a:pt x="2240775" y="523835"/>
                    <a:pt x="2439104" y="872476"/>
                    <a:pt x="2530961" y="1139698"/>
                  </a:cubicBezTo>
                  <a:cubicBezTo>
                    <a:pt x="2622818" y="1406920"/>
                    <a:pt x="2631169" y="1734684"/>
                    <a:pt x="2643695" y="1941363"/>
                  </a:cubicBezTo>
                  <a:cubicBezTo>
                    <a:pt x="2656221" y="2148042"/>
                    <a:pt x="2639520" y="2214848"/>
                    <a:pt x="2606117" y="2379774"/>
                  </a:cubicBezTo>
                  <a:cubicBezTo>
                    <a:pt x="2572714" y="2544700"/>
                    <a:pt x="2566452" y="2824448"/>
                    <a:pt x="2443279" y="2930919"/>
                  </a:cubicBezTo>
                  <a:cubicBezTo>
                    <a:pt x="2320106" y="3037390"/>
                    <a:pt x="1958939" y="3116722"/>
                    <a:pt x="1867082" y="3018602"/>
                  </a:cubicBezTo>
                  <a:cubicBezTo>
                    <a:pt x="1775225" y="2920482"/>
                    <a:pt x="2036183" y="2465369"/>
                    <a:pt x="1892134" y="2342196"/>
                  </a:cubicBezTo>
                  <a:cubicBezTo>
                    <a:pt x="1748085" y="2219023"/>
                    <a:pt x="1169800" y="2193971"/>
                    <a:pt x="1002786" y="2279566"/>
                  </a:cubicBezTo>
                  <a:cubicBezTo>
                    <a:pt x="835772" y="2365161"/>
                    <a:pt x="1011137" y="2797308"/>
                    <a:pt x="877526" y="2880815"/>
                  </a:cubicBezTo>
                  <a:close/>
                </a:path>
              </a:pathLst>
            </a:custGeom>
            <a:solidFill>
              <a:srgbClr val="F04E4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3A121E-992E-47E4-8A50-03758B476E92}"/>
                </a:ext>
              </a:extLst>
            </p:cNvPr>
            <p:cNvSpPr/>
            <p:nvPr/>
          </p:nvSpPr>
          <p:spPr>
            <a:xfrm>
              <a:off x="5106591" y="1388343"/>
              <a:ext cx="1803748" cy="2467627"/>
            </a:xfrm>
            <a:prstGeom prst="ellipse">
              <a:avLst/>
            </a:prstGeom>
            <a:solidFill>
              <a:srgbClr val="271D1B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1F078ECA-977D-4F74-B20D-46346A837122}"/>
                </a:ext>
              </a:extLst>
            </p:cNvPr>
            <p:cNvSpPr/>
            <p:nvPr/>
          </p:nvSpPr>
          <p:spPr>
            <a:xfrm>
              <a:off x="5931490" y="3855491"/>
              <a:ext cx="158025" cy="2035001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25" h="2035001">
                  <a:moveTo>
                    <a:pt x="0" y="0"/>
                  </a:moveTo>
                  <a:lnTo>
                    <a:pt x="154850" y="0"/>
                  </a:lnTo>
                  <a:cubicBezTo>
                    <a:pt x="155908" y="678334"/>
                    <a:pt x="156967" y="1356667"/>
                    <a:pt x="158025" y="2035001"/>
                  </a:cubicBezTo>
                  <a:lnTo>
                    <a:pt x="0" y="2003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9061609B-82D2-49C8-82FD-F9AFA7D70E14}"/>
                </a:ext>
              </a:extLst>
            </p:cNvPr>
            <p:cNvSpPr/>
            <p:nvPr/>
          </p:nvSpPr>
          <p:spPr>
            <a:xfrm rot="16200000">
              <a:off x="5928263" y="1768912"/>
              <a:ext cx="160406" cy="1803748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B9BBD984-89FF-4F9A-AFF1-DF7127EF8AFC}"/>
                </a:ext>
              </a:extLst>
            </p:cNvPr>
            <p:cNvSpPr/>
            <p:nvPr/>
          </p:nvSpPr>
          <p:spPr>
            <a:xfrm>
              <a:off x="6032707" y="2750988"/>
              <a:ext cx="45719" cy="1104503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EC2EC91F-53C0-4197-A273-4C7B5398E28D}"/>
                </a:ext>
              </a:extLst>
            </p:cNvPr>
            <p:cNvSpPr/>
            <p:nvPr/>
          </p:nvSpPr>
          <p:spPr>
            <a:xfrm>
              <a:off x="5937821" y="2750988"/>
              <a:ext cx="45719" cy="1104503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9F58506E-05B8-484B-9395-85830FE172B2}"/>
                </a:ext>
              </a:extLst>
            </p:cNvPr>
            <p:cNvSpPr/>
            <p:nvPr/>
          </p:nvSpPr>
          <p:spPr>
            <a:xfrm>
              <a:off x="5983540" y="3931996"/>
              <a:ext cx="130787" cy="138959"/>
            </a:xfrm>
            <a:prstGeom prst="donut">
              <a:avLst>
                <a:gd name="adj" fmla="val 157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25" name="Frame 24">
              <a:extLst>
                <a:ext uri="{FF2B5EF4-FFF2-40B4-BE49-F238E27FC236}">
                  <a16:creationId xmlns:a16="http://schemas.microsoft.com/office/drawing/2014/main" id="{4D56438B-0563-4D8D-B554-DEB8D576950B}"/>
                </a:ext>
              </a:extLst>
            </p:cNvPr>
            <p:cNvSpPr/>
            <p:nvPr/>
          </p:nvSpPr>
          <p:spPr>
            <a:xfrm>
              <a:off x="5995945" y="3851054"/>
              <a:ext cx="105975" cy="75548"/>
            </a:xfrm>
            <a:prstGeom prst="fram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BD8D8A9-FF03-4612-A67C-4EF3D84EB1EE}"/>
                </a:ext>
              </a:extLst>
            </p:cNvPr>
            <p:cNvSpPr/>
            <p:nvPr/>
          </p:nvSpPr>
          <p:spPr>
            <a:xfrm>
              <a:off x="5656108" y="1656028"/>
              <a:ext cx="753198" cy="666869"/>
            </a:xfrm>
            <a:prstGeom prst="triangl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1E0DAF-EA46-4888-AA94-B0C706CB9337}"/>
              </a:ext>
            </a:extLst>
          </p:cNvPr>
          <p:cNvGrpSpPr/>
          <p:nvPr/>
        </p:nvGrpSpPr>
        <p:grpSpPr>
          <a:xfrm>
            <a:off x="4518403" y="1465942"/>
            <a:ext cx="2680293" cy="3614221"/>
            <a:chOff x="7978649" y="1137035"/>
            <a:chExt cx="3490664" cy="475345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8AD243-5A72-434C-8056-8E85D0A1B799}"/>
                </a:ext>
              </a:extLst>
            </p:cNvPr>
            <p:cNvSpPr/>
            <p:nvPr/>
          </p:nvSpPr>
          <p:spPr>
            <a:xfrm>
              <a:off x="7978649" y="3639070"/>
              <a:ext cx="3490664" cy="2251422"/>
            </a:xfrm>
            <a:custGeom>
              <a:avLst/>
              <a:gdLst>
                <a:gd name="connsiteX0" fmla="*/ 663402 w 3490664"/>
                <a:gd name="connsiteY0" fmla="*/ 43909 h 2251422"/>
                <a:gd name="connsiteX1" fmla="*/ 312673 w 3490664"/>
                <a:gd name="connsiteY1" fmla="*/ 206747 h 2251422"/>
                <a:gd name="connsiteX2" fmla="*/ 99731 w 3490664"/>
                <a:gd name="connsiteY2" fmla="*/ 695262 h 2251422"/>
                <a:gd name="connsiteX3" fmla="*/ 2016213 w 3490664"/>
                <a:gd name="connsiteY3" fmla="*/ 2248490 h 2251422"/>
                <a:gd name="connsiteX4" fmla="*/ 3419128 w 3490664"/>
                <a:gd name="connsiteY4" fmla="*/ 1071043 h 2251422"/>
                <a:gd name="connsiteX5" fmla="*/ 3243763 w 3490664"/>
                <a:gd name="connsiteY5" fmla="*/ 557476 h 2251422"/>
                <a:gd name="connsiteX6" fmla="*/ 2880509 w 3490664"/>
                <a:gd name="connsiteY6" fmla="*/ 43909 h 2251422"/>
                <a:gd name="connsiteX7" fmla="*/ 663402 w 3490664"/>
                <a:gd name="connsiteY7" fmla="*/ 43909 h 22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0664" h="2251422">
                  <a:moveTo>
                    <a:pt x="663402" y="43909"/>
                  </a:moveTo>
                  <a:cubicBezTo>
                    <a:pt x="235429" y="71049"/>
                    <a:pt x="406618" y="98188"/>
                    <a:pt x="312673" y="206747"/>
                  </a:cubicBezTo>
                  <a:cubicBezTo>
                    <a:pt x="218728" y="315306"/>
                    <a:pt x="-184192" y="354972"/>
                    <a:pt x="99731" y="695262"/>
                  </a:cubicBezTo>
                  <a:cubicBezTo>
                    <a:pt x="383654" y="1035552"/>
                    <a:pt x="1462980" y="2185860"/>
                    <a:pt x="2016213" y="2248490"/>
                  </a:cubicBezTo>
                  <a:cubicBezTo>
                    <a:pt x="2569446" y="2311120"/>
                    <a:pt x="3214536" y="1352879"/>
                    <a:pt x="3419128" y="1071043"/>
                  </a:cubicBezTo>
                  <a:cubicBezTo>
                    <a:pt x="3623720" y="789207"/>
                    <a:pt x="3333533" y="728665"/>
                    <a:pt x="3243763" y="557476"/>
                  </a:cubicBezTo>
                  <a:cubicBezTo>
                    <a:pt x="3153993" y="386287"/>
                    <a:pt x="3306394" y="127416"/>
                    <a:pt x="2880509" y="43909"/>
                  </a:cubicBezTo>
                  <a:cubicBezTo>
                    <a:pt x="2454624" y="-39598"/>
                    <a:pt x="1091375" y="16769"/>
                    <a:pt x="663402" y="43909"/>
                  </a:cubicBezTo>
                  <a:close/>
                </a:path>
              </a:pathLst>
            </a:custGeom>
            <a:solidFill>
              <a:srgbClr val="F04E4E"/>
            </a:solidFill>
            <a:ln>
              <a:noFill/>
            </a:ln>
            <a:effectLst>
              <a:innerShdw blurRad="63500" dist="342900" dir="15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D3D152-BD86-42BB-AD2E-D14A5F938064}"/>
                </a:ext>
              </a:extLst>
            </p:cNvPr>
            <p:cNvSpPr/>
            <p:nvPr/>
          </p:nvSpPr>
          <p:spPr>
            <a:xfrm>
              <a:off x="8553664" y="1137035"/>
              <a:ext cx="2647853" cy="3063209"/>
            </a:xfrm>
            <a:custGeom>
              <a:avLst/>
              <a:gdLst>
                <a:gd name="connsiteX0" fmla="*/ 877526 w 2804395"/>
                <a:gd name="connsiteY0" fmla="*/ 2880815 h 3064092"/>
                <a:gd name="connsiteX1" fmla="*/ 201120 w 2804395"/>
                <a:gd name="connsiteY1" fmla="*/ 2780607 h 3064092"/>
                <a:gd name="connsiteX2" fmla="*/ 704 w 2804395"/>
                <a:gd name="connsiteY2" fmla="*/ 2254514 h 3064092"/>
                <a:gd name="connsiteX3" fmla="*/ 151016 w 2804395"/>
                <a:gd name="connsiteY3" fmla="*/ 1352640 h 3064092"/>
                <a:gd name="connsiteX4" fmla="*/ 551849 w 2804395"/>
                <a:gd name="connsiteY4" fmla="*/ 513396 h 3064092"/>
                <a:gd name="connsiteX5" fmla="*/ 1015312 w 2804395"/>
                <a:gd name="connsiteY5" fmla="*/ 74985 h 3064092"/>
                <a:gd name="connsiteX6" fmla="*/ 1641613 w 2804395"/>
                <a:gd name="connsiteY6" fmla="*/ 24881 h 3064092"/>
                <a:gd name="connsiteX7" fmla="*/ 2092550 w 2804395"/>
                <a:gd name="connsiteY7" fmla="*/ 338032 h 3064092"/>
                <a:gd name="connsiteX8" fmla="*/ 2530961 w 2804395"/>
                <a:gd name="connsiteY8" fmla="*/ 1139698 h 3064092"/>
                <a:gd name="connsiteX9" fmla="*/ 2768956 w 2804395"/>
                <a:gd name="connsiteY9" fmla="*/ 1941363 h 3064092"/>
                <a:gd name="connsiteX10" fmla="*/ 2768956 w 2804395"/>
                <a:gd name="connsiteY10" fmla="*/ 2354722 h 3064092"/>
                <a:gd name="connsiteX11" fmla="*/ 2443279 w 2804395"/>
                <a:gd name="connsiteY11" fmla="*/ 2930919 h 3064092"/>
                <a:gd name="connsiteX12" fmla="*/ 1867082 w 2804395"/>
                <a:gd name="connsiteY12" fmla="*/ 3018602 h 3064092"/>
                <a:gd name="connsiteX13" fmla="*/ 1892134 w 2804395"/>
                <a:gd name="connsiteY13" fmla="*/ 2342196 h 3064092"/>
                <a:gd name="connsiteX14" fmla="*/ 1002786 w 2804395"/>
                <a:gd name="connsiteY14" fmla="*/ 2279566 h 3064092"/>
                <a:gd name="connsiteX15" fmla="*/ 877526 w 2804395"/>
                <a:gd name="connsiteY15" fmla="*/ 2880815 h 3064092"/>
                <a:gd name="connsiteX0" fmla="*/ 877526 w 2769858"/>
                <a:gd name="connsiteY0" fmla="*/ 2880815 h 3063209"/>
                <a:gd name="connsiteX1" fmla="*/ 201120 w 2769858"/>
                <a:gd name="connsiteY1" fmla="*/ 2780607 h 3063209"/>
                <a:gd name="connsiteX2" fmla="*/ 704 w 2769858"/>
                <a:gd name="connsiteY2" fmla="*/ 2254514 h 3063209"/>
                <a:gd name="connsiteX3" fmla="*/ 151016 w 2769858"/>
                <a:gd name="connsiteY3" fmla="*/ 1352640 h 3063209"/>
                <a:gd name="connsiteX4" fmla="*/ 551849 w 2769858"/>
                <a:gd name="connsiteY4" fmla="*/ 513396 h 3063209"/>
                <a:gd name="connsiteX5" fmla="*/ 1015312 w 2769858"/>
                <a:gd name="connsiteY5" fmla="*/ 74985 h 3063209"/>
                <a:gd name="connsiteX6" fmla="*/ 1641613 w 2769858"/>
                <a:gd name="connsiteY6" fmla="*/ 24881 h 3063209"/>
                <a:gd name="connsiteX7" fmla="*/ 2092550 w 2769858"/>
                <a:gd name="connsiteY7" fmla="*/ 338032 h 3063209"/>
                <a:gd name="connsiteX8" fmla="*/ 2530961 w 2769858"/>
                <a:gd name="connsiteY8" fmla="*/ 1139698 h 3063209"/>
                <a:gd name="connsiteX9" fmla="*/ 2768956 w 2769858"/>
                <a:gd name="connsiteY9" fmla="*/ 1941363 h 3063209"/>
                <a:gd name="connsiteX10" fmla="*/ 2606117 w 2769858"/>
                <a:gd name="connsiteY10" fmla="*/ 2379774 h 3063209"/>
                <a:gd name="connsiteX11" fmla="*/ 2443279 w 2769858"/>
                <a:gd name="connsiteY11" fmla="*/ 2930919 h 3063209"/>
                <a:gd name="connsiteX12" fmla="*/ 1867082 w 2769858"/>
                <a:gd name="connsiteY12" fmla="*/ 3018602 h 3063209"/>
                <a:gd name="connsiteX13" fmla="*/ 1892134 w 2769858"/>
                <a:gd name="connsiteY13" fmla="*/ 2342196 h 3063209"/>
                <a:gd name="connsiteX14" fmla="*/ 1002786 w 2769858"/>
                <a:gd name="connsiteY14" fmla="*/ 2279566 h 3063209"/>
                <a:gd name="connsiteX15" fmla="*/ 877526 w 2769858"/>
                <a:gd name="connsiteY15" fmla="*/ 2880815 h 3063209"/>
                <a:gd name="connsiteX0" fmla="*/ 877526 w 2647853"/>
                <a:gd name="connsiteY0" fmla="*/ 2880815 h 3063209"/>
                <a:gd name="connsiteX1" fmla="*/ 201120 w 2647853"/>
                <a:gd name="connsiteY1" fmla="*/ 2780607 h 3063209"/>
                <a:gd name="connsiteX2" fmla="*/ 704 w 2647853"/>
                <a:gd name="connsiteY2" fmla="*/ 2254514 h 3063209"/>
                <a:gd name="connsiteX3" fmla="*/ 151016 w 2647853"/>
                <a:gd name="connsiteY3" fmla="*/ 1352640 h 3063209"/>
                <a:gd name="connsiteX4" fmla="*/ 551849 w 2647853"/>
                <a:gd name="connsiteY4" fmla="*/ 513396 h 3063209"/>
                <a:gd name="connsiteX5" fmla="*/ 1015312 w 2647853"/>
                <a:gd name="connsiteY5" fmla="*/ 74985 h 3063209"/>
                <a:gd name="connsiteX6" fmla="*/ 1641613 w 2647853"/>
                <a:gd name="connsiteY6" fmla="*/ 24881 h 3063209"/>
                <a:gd name="connsiteX7" fmla="*/ 2092550 w 2647853"/>
                <a:gd name="connsiteY7" fmla="*/ 338032 h 3063209"/>
                <a:gd name="connsiteX8" fmla="*/ 2530961 w 2647853"/>
                <a:gd name="connsiteY8" fmla="*/ 1139698 h 3063209"/>
                <a:gd name="connsiteX9" fmla="*/ 2643695 w 2647853"/>
                <a:gd name="connsiteY9" fmla="*/ 1941363 h 3063209"/>
                <a:gd name="connsiteX10" fmla="*/ 2606117 w 2647853"/>
                <a:gd name="connsiteY10" fmla="*/ 2379774 h 3063209"/>
                <a:gd name="connsiteX11" fmla="*/ 2443279 w 2647853"/>
                <a:gd name="connsiteY11" fmla="*/ 2930919 h 3063209"/>
                <a:gd name="connsiteX12" fmla="*/ 1867082 w 2647853"/>
                <a:gd name="connsiteY12" fmla="*/ 3018602 h 3063209"/>
                <a:gd name="connsiteX13" fmla="*/ 1892134 w 2647853"/>
                <a:gd name="connsiteY13" fmla="*/ 2342196 h 3063209"/>
                <a:gd name="connsiteX14" fmla="*/ 1002786 w 2647853"/>
                <a:gd name="connsiteY14" fmla="*/ 2279566 h 3063209"/>
                <a:gd name="connsiteX15" fmla="*/ 877526 w 2647853"/>
                <a:gd name="connsiteY15" fmla="*/ 2880815 h 306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47853" h="3063209">
                  <a:moveTo>
                    <a:pt x="877526" y="2880815"/>
                  </a:moveTo>
                  <a:cubicBezTo>
                    <a:pt x="743915" y="2964322"/>
                    <a:pt x="347257" y="2884990"/>
                    <a:pt x="201120" y="2780607"/>
                  </a:cubicBezTo>
                  <a:cubicBezTo>
                    <a:pt x="54983" y="2676224"/>
                    <a:pt x="9055" y="2492508"/>
                    <a:pt x="704" y="2254514"/>
                  </a:cubicBezTo>
                  <a:cubicBezTo>
                    <a:pt x="-7647" y="2016520"/>
                    <a:pt x="59159" y="1642826"/>
                    <a:pt x="151016" y="1352640"/>
                  </a:cubicBezTo>
                  <a:cubicBezTo>
                    <a:pt x="242873" y="1062454"/>
                    <a:pt x="407800" y="726338"/>
                    <a:pt x="551849" y="513396"/>
                  </a:cubicBezTo>
                  <a:cubicBezTo>
                    <a:pt x="695898" y="300454"/>
                    <a:pt x="833685" y="156404"/>
                    <a:pt x="1015312" y="74985"/>
                  </a:cubicBezTo>
                  <a:cubicBezTo>
                    <a:pt x="1196939" y="-6434"/>
                    <a:pt x="1462073" y="-18960"/>
                    <a:pt x="1641613" y="24881"/>
                  </a:cubicBezTo>
                  <a:cubicBezTo>
                    <a:pt x="1821153" y="68722"/>
                    <a:pt x="1944325" y="152229"/>
                    <a:pt x="2092550" y="338032"/>
                  </a:cubicBezTo>
                  <a:cubicBezTo>
                    <a:pt x="2240775" y="523835"/>
                    <a:pt x="2439104" y="872476"/>
                    <a:pt x="2530961" y="1139698"/>
                  </a:cubicBezTo>
                  <a:cubicBezTo>
                    <a:pt x="2622818" y="1406920"/>
                    <a:pt x="2631169" y="1734684"/>
                    <a:pt x="2643695" y="1941363"/>
                  </a:cubicBezTo>
                  <a:cubicBezTo>
                    <a:pt x="2656221" y="2148042"/>
                    <a:pt x="2639520" y="2214848"/>
                    <a:pt x="2606117" y="2379774"/>
                  </a:cubicBezTo>
                  <a:cubicBezTo>
                    <a:pt x="2572714" y="2544700"/>
                    <a:pt x="2566452" y="2824448"/>
                    <a:pt x="2443279" y="2930919"/>
                  </a:cubicBezTo>
                  <a:cubicBezTo>
                    <a:pt x="2320106" y="3037390"/>
                    <a:pt x="1958939" y="3116722"/>
                    <a:pt x="1867082" y="3018602"/>
                  </a:cubicBezTo>
                  <a:cubicBezTo>
                    <a:pt x="1775225" y="2920482"/>
                    <a:pt x="2036183" y="2465369"/>
                    <a:pt x="1892134" y="2342196"/>
                  </a:cubicBezTo>
                  <a:cubicBezTo>
                    <a:pt x="1748085" y="2219023"/>
                    <a:pt x="1169800" y="2193971"/>
                    <a:pt x="1002786" y="2279566"/>
                  </a:cubicBezTo>
                  <a:cubicBezTo>
                    <a:pt x="835772" y="2365161"/>
                    <a:pt x="1011137" y="2797308"/>
                    <a:pt x="877526" y="2880815"/>
                  </a:cubicBezTo>
                  <a:close/>
                </a:path>
              </a:pathLst>
            </a:custGeom>
            <a:solidFill>
              <a:srgbClr val="F04E4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57336D-4618-4D4E-8388-AC65B48408E8}"/>
                </a:ext>
              </a:extLst>
            </p:cNvPr>
            <p:cNvSpPr/>
            <p:nvPr/>
          </p:nvSpPr>
          <p:spPr>
            <a:xfrm>
              <a:off x="9042884" y="1387386"/>
              <a:ext cx="1803748" cy="2467627"/>
            </a:xfrm>
            <a:prstGeom prst="ellipse">
              <a:avLst/>
            </a:prstGeom>
            <a:solidFill>
              <a:srgbClr val="271D1B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CD3DC321-2B2E-4143-895F-341FB87810C9}"/>
                </a:ext>
              </a:extLst>
            </p:cNvPr>
            <p:cNvSpPr/>
            <p:nvPr/>
          </p:nvSpPr>
          <p:spPr>
            <a:xfrm>
              <a:off x="9867783" y="3854534"/>
              <a:ext cx="158025" cy="2035001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25" h="2035001">
                  <a:moveTo>
                    <a:pt x="0" y="0"/>
                  </a:moveTo>
                  <a:lnTo>
                    <a:pt x="154850" y="0"/>
                  </a:lnTo>
                  <a:cubicBezTo>
                    <a:pt x="155908" y="678334"/>
                    <a:pt x="156967" y="1356667"/>
                    <a:pt x="158025" y="2035001"/>
                  </a:cubicBezTo>
                  <a:lnTo>
                    <a:pt x="0" y="2003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2411819-5500-4E47-9149-6558BBC5CD4F}"/>
                </a:ext>
              </a:extLst>
            </p:cNvPr>
            <p:cNvSpPr/>
            <p:nvPr/>
          </p:nvSpPr>
          <p:spPr>
            <a:xfrm rot="16200000">
              <a:off x="9864556" y="1767955"/>
              <a:ext cx="160406" cy="1803748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459F21B4-CE5F-47D1-A642-EBC2421CFA9B}"/>
                </a:ext>
              </a:extLst>
            </p:cNvPr>
            <p:cNvSpPr/>
            <p:nvPr/>
          </p:nvSpPr>
          <p:spPr>
            <a:xfrm>
              <a:off x="9969000" y="2750031"/>
              <a:ext cx="45719" cy="1104503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7DA2727D-FE0D-47F0-ABA9-569D020B797F}"/>
                </a:ext>
              </a:extLst>
            </p:cNvPr>
            <p:cNvSpPr/>
            <p:nvPr/>
          </p:nvSpPr>
          <p:spPr>
            <a:xfrm>
              <a:off x="9874114" y="2750031"/>
              <a:ext cx="45719" cy="1104503"/>
            </a:xfrm>
            <a:custGeom>
              <a:avLst/>
              <a:gdLst>
                <a:gd name="connsiteX0" fmla="*/ 0 w 154850"/>
                <a:gd name="connsiteY0" fmla="*/ 0 h 2003251"/>
                <a:gd name="connsiteX1" fmla="*/ 154850 w 154850"/>
                <a:gd name="connsiteY1" fmla="*/ 0 h 2003251"/>
                <a:gd name="connsiteX2" fmla="*/ 154850 w 154850"/>
                <a:gd name="connsiteY2" fmla="*/ 2003251 h 2003251"/>
                <a:gd name="connsiteX3" fmla="*/ 0 w 154850"/>
                <a:gd name="connsiteY3" fmla="*/ 2003251 h 2003251"/>
                <a:gd name="connsiteX4" fmla="*/ 0 w 154850"/>
                <a:gd name="connsiteY4" fmla="*/ 0 h 2003251"/>
                <a:gd name="connsiteX0" fmla="*/ 0 w 158025"/>
                <a:gd name="connsiteY0" fmla="*/ 0 h 2035001"/>
                <a:gd name="connsiteX1" fmla="*/ 154850 w 158025"/>
                <a:gd name="connsiteY1" fmla="*/ 0 h 2035001"/>
                <a:gd name="connsiteX2" fmla="*/ 158025 w 158025"/>
                <a:gd name="connsiteY2" fmla="*/ 2035001 h 2035001"/>
                <a:gd name="connsiteX3" fmla="*/ 0 w 158025"/>
                <a:gd name="connsiteY3" fmla="*/ 2003251 h 2035001"/>
                <a:gd name="connsiteX4" fmla="*/ 0 w 158025"/>
                <a:gd name="connsiteY4" fmla="*/ 0 h 2035001"/>
                <a:gd name="connsiteX0" fmla="*/ 2381 w 160406"/>
                <a:gd name="connsiteY0" fmla="*/ 0 h 2035001"/>
                <a:gd name="connsiteX1" fmla="*/ 157231 w 160406"/>
                <a:gd name="connsiteY1" fmla="*/ 0 h 2035001"/>
                <a:gd name="connsiteX2" fmla="*/ 160406 w 160406"/>
                <a:gd name="connsiteY2" fmla="*/ 2035001 h 2035001"/>
                <a:gd name="connsiteX3" fmla="*/ 0 w 160406"/>
                <a:gd name="connsiteY3" fmla="*/ 2027430 h 2035001"/>
                <a:gd name="connsiteX4" fmla="*/ 2381 w 160406"/>
                <a:gd name="connsiteY4" fmla="*/ 0 h 203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6" h="2035001">
                  <a:moveTo>
                    <a:pt x="2381" y="0"/>
                  </a:moveTo>
                  <a:lnTo>
                    <a:pt x="157231" y="0"/>
                  </a:lnTo>
                  <a:cubicBezTo>
                    <a:pt x="158289" y="678334"/>
                    <a:pt x="159348" y="1356667"/>
                    <a:pt x="160406" y="2035001"/>
                  </a:cubicBezTo>
                  <a:lnTo>
                    <a:pt x="0" y="2027430"/>
                  </a:lnTo>
                  <a:cubicBezTo>
                    <a:pt x="794" y="1351620"/>
                    <a:pt x="1587" y="675810"/>
                    <a:pt x="2381" y="0"/>
                  </a:cubicBezTo>
                  <a:close/>
                </a:path>
              </a:pathLst>
            </a:custGeom>
            <a:solidFill>
              <a:srgbClr val="271D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1BE39C83-D3C0-4262-9E2C-DE47231E9127}"/>
                </a:ext>
              </a:extLst>
            </p:cNvPr>
            <p:cNvSpPr/>
            <p:nvPr/>
          </p:nvSpPr>
          <p:spPr>
            <a:xfrm>
              <a:off x="9919833" y="3931039"/>
              <a:ext cx="130787" cy="138959"/>
            </a:xfrm>
            <a:prstGeom prst="donut">
              <a:avLst>
                <a:gd name="adj" fmla="val 157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303A50F4-FA30-4184-959E-62131716745E}"/>
                </a:ext>
              </a:extLst>
            </p:cNvPr>
            <p:cNvSpPr/>
            <p:nvPr/>
          </p:nvSpPr>
          <p:spPr>
            <a:xfrm>
              <a:off x="9932238" y="3850097"/>
              <a:ext cx="105975" cy="75548"/>
            </a:xfrm>
            <a:prstGeom prst="fram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4FEF46A7-0CC3-4515-B470-B9016D9FED4E}"/>
                </a:ext>
              </a:extLst>
            </p:cNvPr>
            <p:cNvSpPr/>
            <p:nvPr/>
          </p:nvSpPr>
          <p:spPr>
            <a:xfrm>
              <a:off x="9533167" y="1710436"/>
              <a:ext cx="904116" cy="716608"/>
            </a:xfrm>
            <a:prstGeom prst="frame">
              <a:avLst>
                <a:gd name="adj1" fmla="val 84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C9FDB8B-BB34-4B1A-A3A3-995D9217F205}"/>
              </a:ext>
            </a:extLst>
          </p:cNvPr>
          <p:cNvSpPr txBox="1"/>
          <p:nvPr/>
        </p:nvSpPr>
        <p:spPr>
          <a:xfrm>
            <a:off x="2791663" y="389453"/>
            <a:ext cx="694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b="1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Group Member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258B82F-4295-417E-A34B-802A6F6983A8}"/>
              </a:ext>
            </a:extLst>
          </p:cNvPr>
          <p:cNvSpPr/>
          <p:nvPr/>
        </p:nvSpPr>
        <p:spPr>
          <a:xfrm rot="5400000">
            <a:off x="2095842" y="677231"/>
            <a:ext cx="396407" cy="4472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CFB0C6F-6492-4A10-BF29-76DB97D849EE}"/>
              </a:ext>
            </a:extLst>
          </p:cNvPr>
          <p:cNvSpPr/>
          <p:nvPr/>
        </p:nvSpPr>
        <p:spPr>
          <a:xfrm rot="16200000" flipH="1">
            <a:off x="10038193" y="677232"/>
            <a:ext cx="396407" cy="4472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829252-9C24-4129-BFD8-793BE2AEF7AC}"/>
              </a:ext>
            </a:extLst>
          </p:cNvPr>
          <p:cNvSpPr txBox="1"/>
          <p:nvPr/>
        </p:nvSpPr>
        <p:spPr>
          <a:xfrm>
            <a:off x="4976449" y="5299818"/>
            <a:ext cx="204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mimop</a:t>
            </a:r>
            <a:endParaRPr lang="en-MY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3944E-7B60-4D57-88EB-95A76B862313}"/>
              </a:ext>
            </a:extLst>
          </p:cNvPr>
          <p:cNvSpPr txBox="1"/>
          <p:nvPr/>
        </p:nvSpPr>
        <p:spPr>
          <a:xfrm>
            <a:off x="7982800" y="5684711"/>
            <a:ext cx="204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mimip</a:t>
            </a:r>
            <a:endParaRPr lang="en-MY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B5183-9571-4882-9C33-855C94F7EC67}"/>
              </a:ext>
            </a:extLst>
          </p:cNvPr>
          <p:cNvSpPr txBox="1"/>
          <p:nvPr/>
        </p:nvSpPr>
        <p:spPr>
          <a:xfrm>
            <a:off x="1925529" y="5764962"/>
            <a:ext cx="204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momop</a:t>
            </a:r>
            <a:endParaRPr lang="en-MY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B956B0FB-A636-47BA-8A1D-5CB4FD176A9B}"/>
              </a:ext>
            </a:extLst>
          </p:cNvPr>
          <p:cNvSpPr/>
          <p:nvPr/>
        </p:nvSpPr>
        <p:spPr>
          <a:xfrm>
            <a:off x="203200" y="275770"/>
            <a:ext cx="11713029" cy="6308889"/>
          </a:xfrm>
          <a:prstGeom prst="frame">
            <a:avLst>
              <a:gd name="adj1" fmla="val 1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7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2" grpId="2"/>
      <p:bldP spid="42" grpId="3"/>
      <p:bldP spid="42" grpId="4"/>
      <p:bldP spid="39" grpId="0" animBg="1"/>
      <p:bldP spid="39" grpId="1" animBg="1"/>
      <p:bldP spid="39" grpId="2" animBg="1"/>
      <p:bldP spid="39" grpId="3" animBg="1"/>
      <p:bldP spid="39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40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BA6620-7D10-45D6-8B2C-CFD317F6B650}"/>
              </a:ext>
            </a:extLst>
          </p:cNvPr>
          <p:cNvSpPr/>
          <p:nvPr/>
        </p:nvSpPr>
        <p:spPr>
          <a:xfrm>
            <a:off x="8011884" y="1640113"/>
            <a:ext cx="4180116" cy="5217887"/>
          </a:xfrm>
          <a:custGeom>
            <a:avLst/>
            <a:gdLst>
              <a:gd name="connsiteX0" fmla="*/ 3483430 w 4180116"/>
              <a:gd name="connsiteY0" fmla="*/ 0 h 5217887"/>
              <a:gd name="connsiteX1" fmla="*/ 4180116 w 4180116"/>
              <a:gd name="connsiteY1" fmla="*/ 0 h 5217887"/>
              <a:gd name="connsiteX2" fmla="*/ 4180116 w 4180116"/>
              <a:gd name="connsiteY2" fmla="*/ 5217886 h 5217887"/>
              <a:gd name="connsiteX3" fmla="*/ 3483430 w 4180116"/>
              <a:gd name="connsiteY3" fmla="*/ 5217886 h 5217887"/>
              <a:gd name="connsiteX4" fmla="*/ 2786744 w 4180116"/>
              <a:gd name="connsiteY4" fmla="*/ 5217886 h 5217887"/>
              <a:gd name="connsiteX5" fmla="*/ 2786744 w 4180116"/>
              <a:gd name="connsiteY5" fmla="*/ 5217887 h 5217887"/>
              <a:gd name="connsiteX6" fmla="*/ 2090058 w 4180116"/>
              <a:gd name="connsiteY6" fmla="*/ 5217887 h 5217887"/>
              <a:gd name="connsiteX7" fmla="*/ 1393372 w 4180116"/>
              <a:gd name="connsiteY7" fmla="*/ 5217887 h 5217887"/>
              <a:gd name="connsiteX8" fmla="*/ 1393372 w 4180116"/>
              <a:gd name="connsiteY8" fmla="*/ 5217885 h 5217887"/>
              <a:gd name="connsiteX9" fmla="*/ 696686 w 4180116"/>
              <a:gd name="connsiteY9" fmla="*/ 5217885 h 5217887"/>
              <a:gd name="connsiteX10" fmla="*/ 696686 w 4180116"/>
              <a:gd name="connsiteY10" fmla="*/ 5217886 h 5217887"/>
              <a:gd name="connsiteX11" fmla="*/ 0 w 4180116"/>
              <a:gd name="connsiteY11" fmla="*/ 5217886 h 5217887"/>
              <a:gd name="connsiteX12" fmla="*/ 0 w 4180116"/>
              <a:gd name="connsiteY12" fmla="*/ 1277257 h 5217887"/>
              <a:gd name="connsiteX13" fmla="*/ 696686 w 4180116"/>
              <a:gd name="connsiteY13" fmla="*/ 1277257 h 5217887"/>
              <a:gd name="connsiteX14" fmla="*/ 696686 w 4180116"/>
              <a:gd name="connsiteY14" fmla="*/ 986972 h 5217887"/>
              <a:gd name="connsiteX15" fmla="*/ 1393372 w 4180116"/>
              <a:gd name="connsiteY15" fmla="*/ 986972 h 5217887"/>
              <a:gd name="connsiteX16" fmla="*/ 1393372 w 4180116"/>
              <a:gd name="connsiteY16" fmla="*/ 682172 h 5217887"/>
              <a:gd name="connsiteX17" fmla="*/ 2090058 w 4180116"/>
              <a:gd name="connsiteY17" fmla="*/ 682172 h 5217887"/>
              <a:gd name="connsiteX18" fmla="*/ 2090058 w 4180116"/>
              <a:gd name="connsiteY18" fmla="*/ 455387 h 5217887"/>
              <a:gd name="connsiteX19" fmla="*/ 2786744 w 4180116"/>
              <a:gd name="connsiteY19" fmla="*/ 455387 h 5217887"/>
              <a:gd name="connsiteX20" fmla="*/ 2786744 w 4180116"/>
              <a:gd name="connsiteY20" fmla="*/ 130630 h 5217887"/>
              <a:gd name="connsiteX21" fmla="*/ 3483430 w 4180116"/>
              <a:gd name="connsiteY21" fmla="*/ 130630 h 521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80116" h="5217887">
                <a:moveTo>
                  <a:pt x="3483430" y="0"/>
                </a:moveTo>
                <a:lnTo>
                  <a:pt x="4180116" y="0"/>
                </a:lnTo>
                <a:lnTo>
                  <a:pt x="4180116" y="5217886"/>
                </a:lnTo>
                <a:lnTo>
                  <a:pt x="3483430" y="5217886"/>
                </a:lnTo>
                <a:lnTo>
                  <a:pt x="2786744" y="5217886"/>
                </a:lnTo>
                <a:lnTo>
                  <a:pt x="2786744" y="5217887"/>
                </a:lnTo>
                <a:lnTo>
                  <a:pt x="2090058" y="5217887"/>
                </a:lnTo>
                <a:lnTo>
                  <a:pt x="1393372" y="5217887"/>
                </a:lnTo>
                <a:lnTo>
                  <a:pt x="1393372" y="5217885"/>
                </a:lnTo>
                <a:lnTo>
                  <a:pt x="696686" y="5217885"/>
                </a:lnTo>
                <a:lnTo>
                  <a:pt x="696686" y="5217886"/>
                </a:lnTo>
                <a:lnTo>
                  <a:pt x="0" y="5217886"/>
                </a:lnTo>
                <a:lnTo>
                  <a:pt x="0" y="1277257"/>
                </a:lnTo>
                <a:lnTo>
                  <a:pt x="696686" y="1277257"/>
                </a:lnTo>
                <a:lnTo>
                  <a:pt x="696686" y="986972"/>
                </a:lnTo>
                <a:lnTo>
                  <a:pt x="1393372" y="986972"/>
                </a:lnTo>
                <a:lnTo>
                  <a:pt x="1393372" y="682172"/>
                </a:lnTo>
                <a:lnTo>
                  <a:pt x="2090058" y="682172"/>
                </a:lnTo>
                <a:lnTo>
                  <a:pt x="2090058" y="455387"/>
                </a:lnTo>
                <a:lnTo>
                  <a:pt x="2786744" y="455387"/>
                </a:lnTo>
                <a:lnTo>
                  <a:pt x="2786744" y="130630"/>
                </a:lnTo>
                <a:lnTo>
                  <a:pt x="3483430" y="130630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A2FF1F-58A3-405F-8284-4D9013C90780}"/>
              </a:ext>
            </a:extLst>
          </p:cNvPr>
          <p:cNvGrpSpPr/>
          <p:nvPr/>
        </p:nvGrpSpPr>
        <p:grpSpPr>
          <a:xfrm>
            <a:off x="2307770" y="16556"/>
            <a:ext cx="6749143" cy="6859814"/>
            <a:chOff x="-1" y="1"/>
            <a:chExt cx="6749143" cy="68598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4838D3-5C54-48A8-B556-39520218ED87}"/>
                </a:ext>
              </a:extLst>
            </p:cNvPr>
            <p:cNvSpPr/>
            <p:nvPr/>
          </p:nvSpPr>
          <p:spPr>
            <a:xfrm>
              <a:off x="-1" y="1"/>
              <a:ext cx="6749143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B3CA7A-3105-418F-AEEF-1EFDC0E6EBD9}"/>
                </a:ext>
              </a:extLst>
            </p:cNvPr>
            <p:cNvSpPr/>
            <p:nvPr/>
          </p:nvSpPr>
          <p:spPr>
            <a:xfrm>
              <a:off x="2924627" y="2902857"/>
              <a:ext cx="2326823" cy="3955143"/>
            </a:xfrm>
            <a:custGeom>
              <a:avLst/>
              <a:gdLst>
                <a:gd name="connsiteX0" fmla="*/ 0 w 2326823"/>
                <a:gd name="connsiteY0" fmla="*/ 783773 h 3955143"/>
                <a:gd name="connsiteX1" fmla="*/ 2313667 w 2326823"/>
                <a:gd name="connsiteY1" fmla="*/ 783773 h 3955143"/>
                <a:gd name="connsiteX2" fmla="*/ 2313667 w 2326823"/>
                <a:gd name="connsiteY2" fmla="*/ 3955143 h 3955143"/>
                <a:gd name="connsiteX3" fmla="*/ 0 w 2326823"/>
                <a:gd name="connsiteY3" fmla="*/ 3955143 h 3955143"/>
                <a:gd name="connsiteX4" fmla="*/ 1184496 w 2326823"/>
                <a:gd name="connsiteY4" fmla="*/ 0 h 3955143"/>
                <a:gd name="connsiteX5" fmla="*/ 2326823 w 2326823"/>
                <a:gd name="connsiteY5" fmla="*/ 783772 h 3955143"/>
                <a:gd name="connsiteX6" fmla="*/ 13156 w 2326823"/>
                <a:gd name="connsiteY6" fmla="*/ 783772 h 39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6823" h="3955143">
                  <a:moveTo>
                    <a:pt x="0" y="783773"/>
                  </a:moveTo>
                  <a:lnTo>
                    <a:pt x="2313667" y="783773"/>
                  </a:lnTo>
                  <a:lnTo>
                    <a:pt x="2313667" y="3955143"/>
                  </a:lnTo>
                  <a:lnTo>
                    <a:pt x="0" y="3955143"/>
                  </a:lnTo>
                  <a:close/>
                  <a:moveTo>
                    <a:pt x="1184496" y="0"/>
                  </a:moveTo>
                  <a:lnTo>
                    <a:pt x="2326823" y="783772"/>
                  </a:lnTo>
                  <a:lnTo>
                    <a:pt x="13156" y="783772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AC3507-0D15-4CFC-BAB3-B03ABBBEEB0A}"/>
                </a:ext>
              </a:extLst>
            </p:cNvPr>
            <p:cNvSpPr/>
            <p:nvPr/>
          </p:nvSpPr>
          <p:spPr>
            <a:xfrm>
              <a:off x="5238295" y="3599541"/>
              <a:ext cx="275771" cy="32584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585CE0-4155-403A-8955-D617C0BCE779}"/>
                </a:ext>
              </a:extLst>
            </p:cNvPr>
            <p:cNvSpPr/>
            <p:nvPr/>
          </p:nvSpPr>
          <p:spPr>
            <a:xfrm>
              <a:off x="2648856" y="3601359"/>
              <a:ext cx="275771" cy="32584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6375AB-3B82-400A-BC20-74CB77A6EC51}"/>
                </a:ext>
              </a:extLst>
            </p:cNvPr>
            <p:cNvSpPr/>
            <p:nvPr/>
          </p:nvSpPr>
          <p:spPr>
            <a:xfrm rot="3426253">
              <a:off x="3249491" y="2406866"/>
              <a:ext cx="250156" cy="17000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51627F-0DB6-4C87-AE40-8C82E67EB03A}"/>
                </a:ext>
              </a:extLst>
            </p:cNvPr>
            <p:cNvSpPr/>
            <p:nvPr/>
          </p:nvSpPr>
          <p:spPr>
            <a:xfrm rot="18173747" flipH="1">
              <a:off x="4541798" y="2401194"/>
              <a:ext cx="250156" cy="17000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FBA0A6-B434-4EA3-8DAA-60B1F1F8B0F9}"/>
              </a:ext>
            </a:extLst>
          </p:cNvPr>
          <p:cNvSpPr/>
          <p:nvPr/>
        </p:nvSpPr>
        <p:spPr>
          <a:xfrm>
            <a:off x="-3981" y="1186131"/>
            <a:ext cx="6268549" cy="5715000"/>
          </a:xfrm>
          <a:custGeom>
            <a:avLst/>
            <a:gdLst>
              <a:gd name="connsiteX0" fmla="*/ 0 w 6268549"/>
              <a:gd name="connsiteY0" fmla="*/ 0 h 5715000"/>
              <a:gd name="connsiteX1" fmla="*/ 914399 w 6268549"/>
              <a:gd name="connsiteY1" fmla="*/ 0 h 5715000"/>
              <a:gd name="connsiteX2" fmla="*/ 914399 w 6268549"/>
              <a:gd name="connsiteY2" fmla="*/ 497113 h 5715000"/>
              <a:gd name="connsiteX3" fmla="*/ 1790894 w 6268549"/>
              <a:gd name="connsiteY3" fmla="*/ 497113 h 5715000"/>
              <a:gd name="connsiteX4" fmla="*/ 1790894 w 6268549"/>
              <a:gd name="connsiteY4" fmla="*/ 991506 h 5715000"/>
              <a:gd name="connsiteX5" fmla="*/ 2686761 w 6268549"/>
              <a:gd name="connsiteY5" fmla="*/ 991506 h 5715000"/>
              <a:gd name="connsiteX6" fmla="*/ 2686761 w 6268549"/>
              <a:gd name="connsiteY6" fmla="*/ 1402374 h 5715000"/>
              <a:gd name="connsiteX7" fmla="*/ 3563255 w 6268549"/>
              <a:gd name="connsiteY7" fmla="*/ 1402374 h 5715000"/>
              <a:gd name="connsiteX8" fmla="*/ 3563255 w 6268549"/>
              <a:gd name="connsiteY8" fmla="*/ 1924050 h 5715000"/>
              <a:gd name="connsiteX9" fmla="*/ 4477655 w 6268549"/>
              <a:gd name="connsiteY9" fmla="*/ 1924050 h 5715000"/>
              <a:gd name="connsiteX10" fmla="*/ 4477655 w 6268549"/>
              <a:gd name="connsiteY10" fmla="*/ 2454727 h 5715000"/>
              <a:gd name="connsiteX11" fmla="*/ 5354149 w 6268549"/>
              <a:gd name="connsiteY11" fmla="*/ 2454727 h 5715000"/>
              <a:gd name="connsiteX12" fmla="*/ 5354149 w 6268549"/>
              <a:gd name="connsiteY12" fmla="*/ 2877612 h 5715000"/>
              <a:gd name="connsiteX13" fmla="*/ 6268549 w 6268549"/>
              <a:gd name="connsiteY13" fmla="*/ 2877612 h 5715000"/>
              <a:gd name="connsiteX14" fmla="*/ 6268549 w 6268549"/>
              <a:gd name="connsiteY14" fmla="*/ 5713182 h 5715000"/>
              <a:gd name="connsiteX15" fmla="*/ 5354149 w 6268549"/>
              <a:gd name="connsiteY15" fmla="*/ 5713182 h 5715000"/>
              <a:gd name="connsiteX16" fmla="*/ 5354149 w 6268549"/>
              <a:gd name="connsiteY16" fmla="*/ 5714996 h 5715000"/>
              <a:gd name="connsiteX17" fmla="*/ 4439749 w 6268549"/>
              <a:gd name="connsiteY17" fmla="*/ 5714996 h 5715000"/>
              <a:gd name="connsiteX18" fmla="*/ 4439749 w 6268549"/>
              <a:gd name="connsiteY18" fmla="*/ 5714994 h 5715000"/>
              <a:gd name="connsiteX19" fmla="*/ 3563255 w 6268549"/>
              <a:gd name="connsiteY19" fmla="*/ 5714994 h 5715000"/>
              <a:gd name="connsiteX20" fmla="*/ 3563255 w 6268549"/>
              <a:gd name="connsiteY20" fmla="*/ 5715000 h 5715000"/>
              <a:gd name="connsiteX21" fmla="*/ 2648855 w 6268549"/>
              <a:gd name="connsiteY21" fmla="*/ 5715000 h 5715000"/>
              <a:gd name="connsiteX22" fmla="*/ 2648855 w 6268549"/>
              <a:gd name="connsiteY22" fmla="*/ 5714997 h 5715000"/>
              <a:gd name="connsiteX23" fmla="*/ 1790894 w 6268549"/>
              <a:gd name="connsiteY23" fmla="*/ 5714997 h 5715000"/>
              <a:gd name="connsiteX24" fmla="*/ 1790894 w 6268549"/>
              <a:gd name="connsiteY24" fmla="*/ 5715000 h 5715000"/>
              <a:gd name="connsiteX25" fmla="*/ 876493 w 6268549"/>
              <a:gd name="connsiteY25" fmla="*/ 5715000 h 5715000"/>
              <a:gd name="connsiteX26" fmla="*/ 876493 w 6268549"/>
              <a:gd name="connsiteY26" fmla="*/ 5714997 h 5715000"/>
              <a:gd name="connsiteX27" fmla="*/ 0 w 6268549"/>
              <a:gd name="connsiteY27" fmla="*/ 5714997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68549" h="5715000">
                <a:moveTo>
                  <a:pt x="0" y="0"/>
                </a:moveTo>
                <a:lnTo>
                  <a:pt x="914399" y="0"/>
                </a:lnTo>
                <a:lnTo>
                  <a:pt x="914399" y="497113"/>
                </a:lnTo>
                <a:lnTo>
                  <a:pt x="1790894" y="497113"/>
                </a:lnTo>
                <a:lnTo>
                  <a:pt x="1790894" y="991506"/>
                </a:lnTo>
                <a:lnTo>
                  <a:pt x="2686761" y="991506"/>
                </a:lnTo>
                <a:lnTo>
                  <a:pt x="2686761" y="1402374"/>
                </a:lnTo>
                <a:lnTo>
                  <a:pt x="3563255" y="1402374"/>
                </a:lnTo>
                <a:lnTo>
                  <a:pt x="3563255" y="1924050"/>
                </a:lnTo>
                <a:lnTo>
                  <a:pt x="4477655" y="1924050"/>
                </a:lnTo>
                <a:lnTo>
                  <a:pt x="4477655" y="2454727"/>
                </a:lnTo>
                <a:lnTo>
                  <a:pt x="5354149" y="2454727"/>
                </a:lnTo>
                <a:lnTo>
                  <a:pt x="5354149" y="2877612"/>
                </a:lnTo>
                <a:lnTo>
                  <a:pt x="6268549" y="2877612"/>
                </a:lnTo>
                <a:lnTo>
                  <a:pt x="6268549" y="5713182"/>
                </a:lnTo>
                <a:lnTo>
                  <a:pt x="5354149" y="5713182"/>
                </a:lnTo>
                <a:lnTo>
                  <a:pt x="5354149" y="5714996"/>
                </a:lnTo>
                <a:lnTo>
                  <a:pt x="4439749" y="5714996"/>
                </a:lnTo>
                <a:lnTo>
                  <a:pt x="4439749" y="5714994"/>
                </a:lnTo>
                <a:lnTo>
                  <a:pt x="3563255" y="5714994"/>
                </a:lnTo>
                <a:lnTo>
                  <a:pt x="3563255" y="5715000"/>
                </a:lnTo>
                <a:lnTo>
                  <a:pt x="2648855" y="5715000"/>
                </a:lnTo>
                <a:lnTo>
                  <a:pt x="2648855" y="5714997"/>
                </a:lnTo>
                <a:lnTo>
                  <a:pt x="1790894" y="5714997"/>
                </a:lnTo>
                <a:lnTo>
                  <a:pt x="1790894" y="5715000"/>
                </a:lnTo>
                <a:lnTo>
                  <a:pt x="876493" y="5715000"/>
                </a:lnTo>
                <a:lnTo>
                  <a:pt x="876493" y="5714997"/>
                </a:lnTo>
                <a:lnTo>
                  <a:pt x="0" y="5714997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D63C78-5383-4488-8B25-211140530FC3}"/>
              </a:ext>
            </a:extLst>
          </p:cNvPr>
          <p:cNvSpPr txBox="1"/>
          <p:nvPr/>
        </p:nvSpPr>
        <p:spPr>
          <a:xfrm>
            <a:off x="602340" y="628897"/>
            <a:ext cx="101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000" b="1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THE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63B734-E820-4713-9DDB-491DA181CF65}"/>
              </a:ext>
            </a:extLst>
          </p:cNvPr>
          <p:cNvSpPr txBox="1"/>
          <p:nvPr/>
        </p:nvSpPr>
        <p:spPr>
          <a:xfrm>
            <a:off x="3176581" y="1952336"/>
            <a:ext cx="76437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8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endParaRPr lang="en-MY" sz="2800" dirty="0">
              <a:solidFill>
                <a:schemeClr val="bg1"/>
              </a:solidFill>
              <a:latin typeface="A Pompadour Bold Sample" panose="02000000000000000000" pitchFamily="2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6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7037E-6 L -0.53386 -0.002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-13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3.33333E-6 L -0.25599 -0.002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0" grpId="0" animBg="1"/>
      <p:bldP spid="30" grpId="1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B7C0DF-8D54-493D-B038-6D2360FD5906}"/>
              </a:ext>
            </a:extLst>
          </p:cNvPr>
          <p:cNvSpPr/>
          <p:nvPr/>
        </p:nvSpPr>
        <p:spPr>
          <a:xfrm>
            <a:off x="8648699" y="2003425"/>
            <a:ext cx="2819399" cy="2924175"/>
          </a:xfrm>
          <a:prstGeom prst="ellipse">
            <a:avLst/>
          </a:prstGeom>
          <a:noFill/>
          <a:ln w="190500"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B91E8-B73C-47FB-98A1-9B82BD23023E}"/>
              </a:ext>
            </a:extLst>
          </p:cNvPr>
          <p:cNvSpPr/>
          <p:nvPr/>
        </p:nvSpPr>
        <p:spPr>
          <a:xfrm>
            <a:off x="2152651" y="1627188"/>
            <a:ext cx="3352800" cy="3676650"/>
          </a:xfrm>
          <a:prstGeom prst="rect">
            <a:avLst/>
          </a:prstGeom>
          <a:noFill/>
          <a:ln w="190500"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C22B432-9533-43D0-8A4C-9D327C4999A1}"/>
              </a:ext>
            </a:extLst>
          </p:cNvPr>
          <p:cNvSpPr/>
          <p:nvPr/>
        </p:nvSpPr>
        <p:spPr>
          <a:xfrm rot="5400000">
            <a:off x="5810250" y="1784351"/>
            <a:ext cx="3943350" cy="3448050"/>
          </a:xfrm>
          <a:prstGeom prst="triangle">
            <a:avLst/>
          </a:prstGeom>
          <a:noFill/>
          <a:ln w="190500"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F6869-97F8-4CA0-9CE5-1A1690CF5DE6}"/>
              </a:ext>
            </a:extLst>
          </p:cNvPr>
          <p:cNvSpPr/>
          <p:nvPr/>
        </p:nvSpPr>
        <p:spPr>
          <a:xfrm>
            <a:off x="1119188" y="2411413"/>
            <a:ext cx="2066926" cy="2108200"/>
          </a:xfrm>
          <a:prstGeom prst="ellipse">
            <a:avLst/>
          </a:prstGeom>
          <a:noFill/>
          <a:ln w="190500"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E3EFD-1A5D-4DDB-9903-8D88A2CA3EED}"/>
              </a:ext>
            </a:extLst>
          </p:cNvPr>
          <p:cNvSpPr txBox="1"/>
          <p:nvPr/>
        </p:nvSpPr>
        <p:spPr>
          <a:xfrm>
            <a:off x="1016000" y="538380"/>
            <a:ext cx="101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000" b="1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THE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C747E-0E72-4C2D-83E3-ED1B3E707773}"/>
              </a:ext>
            </a:extLst>
          </p:cNvPr>
          <p:cNvSpPr txBox="1"/>
          <p:nvPr/>
        </p:nvSpPr>
        <p:spPr>
          <a:xfrm>
            <a:off x="1858176" y="2057470"/>
            <a:ext cx="661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This is point one. Okay?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8BD68-3EDE-48D1-A7C5-C472C869473D}"/>
              </a:ext>
            </a:extLst>
          </p:cNvPr>
          <p:cNvSpPr txBox="1"/>
          <p:nvPr/>
        </p:nvSpPr>
        <p:spPr>
          <a:xfrm>
            <a:off x="1858176" y="2876100"/>
            <a:ext cx="661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This is point two. No 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1DC44-EE87-4B5B-8A8B-98D16AB4A474}"/>
              </a:ext>
            </a:extLst>
          </p:cNvPr>
          <p:cNvSpPr txBox="1"/>
          <p:nvPr/>
        </p:nvSpPr>
        <p:spPr>
          <a:xfrm>
            <a:off x="1908176" y="3724265"/>
            <a:ext cx="7194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This is point four. No three.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F3D51-E446-4F4E-8DB6-5A1088E96CC7}"/>
              </a:ext>
            </a:extLst>
          </p:cNvPr>
          <p:cNvSpPr txBox="1"/>
          <p:nvPr/>
        </p:nvSpPr>
        <p:spPr>
          <a:xfrm>
            <a:off x="1858175" y="4513361"/>
            <a:ext cx="877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I don’t understand why you guys like this series.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383389-7B94-455C-B0E8-0D1222A9BA32}"/>
              </a:ext>
            </a:extLst>
          </p:cNvPr>
          <p:cNvSpPr/>
          <p:nvPr/>
        </p:nvSpPr>
        <p:spPr>
          <a:xfrm>
            <a:off x="1109667" y="2069925"/>
            <a:ext cx="566739" cy="617002"/>
          </a:xfrm>
          <a:prstGeom prst="ellipse">
            <a:avLst/>
          </a:prstGeom>
          <a:solidFill>
            <a:srgbClr val="F04E4E"/>
          </a:solidFill>
          <a:ln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A7CD7-4FB5-41A8-A96E-65717E1D71B0}"/>
              </a:ext>
            </a:extLst>
          </p:cNvPr>
          <p:cNvSpPr/>
          <p:nvPr/>
        </p:nvSpPr>
        <p:spPr>
          <a:xfrm>
            <a:off x="1109666" y="2921542"/>
            <a:ext cx="566739" cy="617002"/>
          </a:xfrm>
          <a:prstGeom prst="ellipse">
            <a:avLst/>
          </a:prstGeom>
          <a:solidFill>
            <a:srgbClr val="F04E4E"/>
          </a:solidFill>
          <a:ln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42EE0B-268F-4E62-AC59-C1FB3AF76BCC}"/>
              </a:ext>
            </a:extLst>
          </p:cNvPr>
          <p:cNvSpPr/>
          <p:nvPr/>
        </p:nvSpPr>
        <p:spPr>
          <a:xfrm>
            <a:off x="1109665" y="3684880"/>
            <a:ext cx="566739" cy="617002"/>
          </a:xfrm>
          <a:prstGeom prst="ellipse">
            <a:avLst/>
          </a:prstGeom>
          <a:solidFill>
            <a:srgbClr val="F04E4E"/>
          </a:solidFill>
          <a:ln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36D2B9-9752-4FBD-A7ED-66864D9DDA07}"/>
              </a:ext>
            </a:extLst>
          </p:cNvPr>
          <p:cNvSpPr/>
          <p:nvPr/>
        </p:nvSpPr>
        <p:spPr>
          <a:xfrm>
            <a:off x="1109665" y="4536497"/>
            <a:ext cx="566739" cy="617002"/>
          </a:xfrm>
          <a:prstGeom prst="ellipse">
            <a:avLst/>
          </a:prstGeom>
          <a:solidFill>
            <a:srgbClr val="F04E4E"/>
          </a:solidFill>
          <a:ln>
            <a:solidFill>
              <a:srgbClr val="F0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896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07407E-6 L -0.1375 0.4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21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625 -4.07407E-6 L 0.00782 -0.505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07407E-6 L 0.00078 0.55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7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4.07407E-6 L 0.10313 -0.4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1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1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1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1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01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01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" grpId="1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416B3-8E4D-466F-A11D-45737514B3A5}"/>
              </a:ext>
            </a:extLst>
          </p:cNvPr>
          <p:cNvSpPr/>
          <p:nvPr/>
        </p:nvSpPr>
        <p:spPr>
          <a:xfrm>
            <a:off x="857250" y="2609850"/>
            <a:ext cx="3143250" cy="3181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E44E3-CDBE-4D45-A2F9-4DBA12B71263}"/>
              </a:ext>
            </a:extLst>
          </p:cNvPr>
          <p:cNvSpPr txBox="1"/>
          <p:nvPr/>
        </p:nvSpPr>
        <p:spPr>
          <a:xfrm>
            <a:off x="932087" y="2757650"/>
            <a:ext cx="299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tetxe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txtxte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</a:t>
            </a:r>
            <a:endParaRPr lang="en-MY" sz="2400" dirty="0">
              <a:latin typeface="A Pompadour Sample" panose="02000000000000000000" pitchFamily="2" charset="0"/>
              <a:ea typeface="Pixellari" panose="02000603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00237D-752C-4108-A096-E3A7952E6436}"/>
              </a:ext>
            </a:extLst>
          </p:cNvPr>
          <p:cNvGrpSpPr/>
          <p:nvPr/>
        </p:nvGrpSpPr>
        <p:grpSpPr>
          <a:xfrm>
            <a:off x="860875" y="2609850"/>
            <a:ext cx="3181350" cy="3181350"/>
            <a:chOff x="853623" y="2609850"/>
            <a:chExt cx="3181350" cy="3181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A63EF-FC6F-4235-9F7B-1274542397A0}"/>
                </a:ext>
              </a:extLst>
            </p:cNvPr>
            <p:cNvSpPr/>
            <p:nvPr/>
          </p:nvSpPr>
          <p:spPr>
            <a:xfrm>
              <a:off x="857250" y="2609850"/>
              <a:ext cx="3143250" cy="3181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148121-3D02-4ED3-87B8-55645F7A5FA9}"/>
                </a:ext>
              </a:extLst>
            </p:cNvPr>
            <p:cNvSpPr/>
            <p:nvPr/>
          </p:nvSpPr>
          <p:spPr>
            <a:xfrm>
              <a:off x="2235200" y="2609850"/>
              <a:ext cx="377371" cy="31813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8312C6-1CF5-44BD-AB97-33E17E5BB60C}"/>
                </a:ext>
              </a:extLst>
            </p:cNvPr>
            <p:cNvSpPr/>
            <p:nvPr/>
          </p:nvSpPr>
          <p:spPr>
            <a:xfrm rot="5400000">
              <a:off x="2255612" y="1838325"/>
              <a:ext cx="377371" cy="31813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4098" name="Picture 2" descr="Pink Ribbon Pink Ribbon PNG, Clipart, Adornment, Bow, Bow Tie, Color,  Decorative Patterns Free PNG Download">
              <a:extLst>
                <a:ext uri="{FF2B5EF4-FFF2-40B4-BE49-F238E27FC236}">
                  <a16:creationId xmlns:a16="http://schemas.microsoft.com/office/drawing/2014/main" id="{D426583C-1E52-4A86-A0AB-B8DBDCA4F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419" b="94960" l="9753" r="89973">
                          <a14:foregroundMark x1="31319" y1="95161" x2="36538" y2="84274"/>
                          <a14:foregroundMark x1="64560" y1="94758" x2="64560" y2="94758"/>
                          <a14:foregroundMark x1="65110" y1="94758" x2="67582" y2="83871"/>
                          <a14:foregroundMark x1="67582" y1="83871" x2="67582" y2="83871"/>
                          <a14:foregroundMark x1="70604" y1="5242" x2="71703" y2="18952"/>
                          <a14:foregroundMark x1="27473" y1="3226" x2="29670" y2="13508"/>
                          <a14:foregroundMark x1="29670" y1="13508" x2="29670" y2="14113"/>
                          <a14:foregroundMark x1="70604" y1="2419" x2="70879" y2="141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2892460"/>
              <a:ext cx="2381250" cy="1622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749EDC-E1CD-4F15-A9B3-3D4D4B27528A}"/>
              </a:ext>
            </a:extLst>
          </p:cNvPr>
          <p:cNvSpPr/>
          <p:nvPr/>
        </p:nvSpPr>
        <p:spPr>
          <a:xfrm>
            <a:off x="4524375" y="2609850"/>
            <a:ext cx="3143250" cy="3181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13AF6-1903-47B4-9F3C-E4B9EED36EC1}"/>
              </a:ext>
            </a:extLst>
          </p:cNvPr>
          <p:cNvSpPr txBox="1"/>
          <p:nvPr/>
        </p:nvSpPr>
        <p:spPr>
          <a:xfrm>
            <a:off x="4657267" y="2769305"/>
            <a:ext cx="299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tetxe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txtxte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</a:t>
            </a:r>
            <a:endParaRPr lang="en-MY" sz="2400" dirty="0">
              <a:latin typeface="A Pompadour Sample" panose="02000000000000000000" pitchFamily="2" charset="0"/>
              <a:ea typeface="Pixellari" panose="02000603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D69DB4-7777-45AF-8CAA-8CA3D64CD364}"/>
              </a:ext>
            </a:extLst>
          </p:cNvPr>
          <p:cNvGrpSpPr/>
          <p:nvPr/>
        </p:nvGrpSpPr>
        <p:grpSpPr>
          <a:xfrm>
            <a:off x="4532538" y="2609850"/>
            <a:ext cx="3181350" cy="3181350"/>
            <a:chOff x="853623" y="2609850"/>
            <a:chExt cx="3181350" cy="31813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EDADD5-510A-451D-ABCC-F96581B238CF}"/>
                </a:ext>
              </a:extLst>
            </p:cNvPr>
            <p:cNvSpPr/>
            <p:nvPr/>
          </p:nvSpPr>
          <p:spPr>
            <a:xfrm>
              <a:off x="857250" y="2609850"/>
              <a:ext cx="3143250" cy="3181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2247EA-69E1-4248-AA89-9FDAE132EFE5}"/>
                </a:ext>
              </a:extLst>
            </p:cNvPr>
            <p:cNvSpPr/>
            <p:nvPr/>
          </p:nvSpPr>
          <p:spPr>
            <a:xfrm>
              <a:off x="2235200" y="2609850"/>
              <a:ext cx="377371" cy="31813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8B6B73-E6D6-4A19-9EFC-B00DEAE279D7}"/>
                </a:ext>
              </a:extLst>
            </p:cNvPr>
            <p:cNvSpPr/>
            <p:nvPr/>
          </p:nvSpPr>
          <p:spPr>
            <a:xfrm rot="5400000">
              <a:off x="2255612" y="1838325"/>
              <a:ext cx="377371" cy="31813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6" name="Picture 2" descr="Pink Ribbon Pink Ribbon PNG, Clipart, Adornment, Bow, Bow Tie, Color,  Decorative Patterns Free PNG Download">
              <a:extLst>
                <a:ext uri="{FF2B5EF4-FFF2-40B4-BE49-F238E27FC236}">
                  <a16:creationId xmlns:a16="http://schemas.microsoft.com/office/drawing/2014/main" id="{FB0E887D-4BC0-4770-9881-7444B5256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419" b="94960" l="9753" r="89973">
                          <a14:foregroundMark x1="31319" y1="95161" x2="36538" y2="84274"/>
                          <a14:foregroundMark x1="64560" y1="94758" x2="64560" y2="94758"/>
                          <a14:foregroundMark x1="65110" y1="94758" x2="67582" y2="83871"/>
                          <a14:foregroundMark x1="67582" y1="83871" x2="67582" y2="83871"/>
                          <a14:foregroundMark x1="70604" y1="5242" x2="71703" y2="18952"/>
                          <a14:foregroundMark x1="27473" y1="3226" x2="29670" y2="13508"/>
                          <a14:foregroundMark x1="29670" y1="13508" x2="29670" y2="14113"/>
                          <a14:foregroundMark x1="70604" y1="2419" x2="70879" y2="141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2892460"/>
              <a:ext cx="2381250" cy="1622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547092C-9753-4828-892D-DA7F4C8F601F}"/>
              </a:ext>
            </a:extLst>
          </p:cNvPr>
          <p:cNvSpPr/>
          <p:nvPr/>
        </p:nvSpPr>
        <p:spPr>
          <a:xfrm>
            <a:off x="8287202" y="2609850"/>
            <a:ext cx="3143250" cy="3181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C6D1F-9B08-4880-9069-3F14EF1D0AB8}"/>
              </a:ext>
            </a:extLst>
          </p:cNvPr>
          <p:cNvSpPr txBox="1"/>
          <p:nvPr/>
        </p:nvSpPr>
        <p:spPr>
          <a:xfrm>
            <a:off x="8363402" y="2777296"/>
            <a:ext cx="299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tetxe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txtxte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text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tetxt</a:t>
            </a:r>
            <a:r>
              <a:rPr lang="en-MY" sz="2400" dirty="0">
                <a:latin typeface="A Pompadour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latin typeface="A Pompadour Sample" panose="02000000000000000000" pitchFamily="2" charset="0"/>
                <a:ea typeface="Pixellari" panose="02000603000000000000" pitchFamily="2" charset="0"/>
              </a:rPr>
              <a:t>tetx</a:t>
            </a:r>
            <a:endParaRPr lang="en-MY" sz="2400" dirty="0">
              <a:latin typeface="A Pompadour Sample" panose="02000000000000000000" pitchFamily="2" charset="0"/>
              <a:ea typeface="Pixellari" panose="020006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0154CD-93F2-4056-9771-8E6062B29BF9}"/>
              </a:ext>
            </a:extLst>
          </p:cNvPr>
          <p:cNvGrpSpPr/>
          <p:nvPr/>
        </p:nvGrpSpPr>
        <p:grpSpPr>
          <a:xfrm>
            <a:off x="8276315" y="2609850"/>
            <a:ext cx="3181350" cy="3181350"/>
            <a:chOff x="853623" y="2609850"/>
            <a:chExt cx="3181350" cy="31813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7FDAC-A1B2-4FB7-984A-E1637453C41E}"/>
                </a:ext>
              </a:extLst>
            </p:cNvPr>
            <p:cNvSpPr/>
            <p:nvPr/>
          </p:nvSpPr>
          <p:spPr>
            <a:xfrm>
              <a:off x="857250" y="2609850"/>
              <a:ext cx="3143250" cy="3181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6CE492-2443-448D-9205-D7E3F971D6B6}"/>
                </a:ext>
              </a:extLst>
            </p:cNvPr>
            <p:cNvSpPr/>
            <p:nvPr/>
          </p:nvSpPr>
          <p:spPr>
            <a:xfrm>
              <a:off x="2235200" y="2609850"/>
              <a:ext cx="377371" cy="31813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BB11F7-F21F-4F12-A259-29CA0978819A}"/>
                </a:ext>
              </a:extLst>
            </p:cNvPr>
            <p:cNvSpPr/>
            <p:nvPr/>
          </p:nvSpPr>
          <p:spPr>
            <a:xfrm rot="5400000">
              <a:off x="2255612" y="1838325"/>
              <a:ext cx="377371" cy="31813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3" name="Picture 2" descr="Pink Ribbon Pink Ribbon PNG, Clipart, Adornment, Bow, Bow Tie, Color,  Decorative Patterns Free PNG Download">
              <a:extLst>
                <a:ext uri="{FF2B5EF4-FFF2-40B4-BE49-F238E27FC236}">
                  <a16:creationId xmlns:a16="http://schemas.microsoft.com/office/drawing/2014/main" id="{A91A81CD-BA59-47BB-9665-5B9EA0C19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419" b="94960" l="9753" r="89973">
                          <a14:foregroundMark x1="31319" y1="95161" x2="36538" y2="84274"/>
                          <a14:foregroundMark x1="64560" y1="94758" x2="64560" y2="94758"/>
                          <a14:foregroundMark x1="65110" y1="94758" x2="67582" y2="83871"/>
                          <a14:foregroundMark x1="67582" y1="83871" x2="67582" y2="83871"/>
                          <a14:foregroundMark x1="70604" y1="5242" x2="71703" y2="18952"/>
                          <a14:foregroundMark x1="27473" y1="3226" x2="29670" y2="13508"/>
                          <a14:foregroundMark x1="29670" y1="13508" x2="29670" y2="14113"/>
                          <a14:foregroundMark x1="70604" y1="2419" x2="70879" y2="141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2892460"/>
              <a:ext cx="2381250" cy="1622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9A8FFE7-D6B8-4FF8-9CEB-27C8163B2183}"/>
              </a:ext>
            </a:extLst>
          </p:cNvPr>
          <p:cNvSpPr/>
          <p:nvPr/>
        </p:nvSpPr>
        <p:spPr>
          <a:xfrm>
            <a:off x="2272836" y="73302"/>
            <a:ext cx="7762427" cy="19042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156-9FF2-4A9B-A0BC-802EA3704148}"/>
              </a:ext>
            </a:extLst>
          </p:cNvPr>
          <p:cNvSpPr/>
          <p:nvPr/>
        </p:nvSpPr>
        <p:spPr>
          <a:xfrm>
            <a:off x="2425235" y="73302"/>
            <a:ext cx="7457627" cy="1721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94F306-803A-4083-B51E-A6353C472AB7}"/>
              </a:ext>
            </a:extLst>
          </p:cNvPr>
          <p:cNvSpPr txBox="1"/>
          <p:nvPr/>
        </p:nvSpPr>
        <p:spPr>
          <a:xfrm>
            <a:off x="2790825" y="334033"/>
            <a:ext cx="6610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The Title</a:t>
            </a:r>
          </a:p>
        </p:txBody>
      </p:sp>
    </p:spTree>
    <p:extLst>
      <p:ext uri="{BB962C8B-B14F-4D97-AF65-F5344CB8AC3E}">
        <p14:creationId xmlns:p14="http://schemas.microsoft.com/office/powerpoint/2010/main" val="3570958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0 L -0.00052 0.38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00052 0.38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00052 0.3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957088-99A0-424B-8864-33FF4A311E70}"/>
              </a:ext>
            </a:extLst>
          </p:cNvPr>
          <p:cNvSpPr/>
          <p:nvPr/>
        </p:nvSpPr>
        <p:spPr>
          <a:xfrm>
            <a:off x="122416" y="957944"/>
            <a:ext cx="2753842" cy="5471885"/>
          </a:xfrm>
          <a:prstGeom prst="roundRect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2D0D0C-FADC-4874-B840-1C9E1F7AA701}"/>
              </a:ext>
            </a:extLst>
          </p:cNvPr>
          <p:cNvSpPr/>
          <p:nvPr/>
        </p:nvSpPr>
        <p:spPr>
          <a:xfrm>
            <a:off x="240291" y="1110345"/>
            <a:ext cx="2482898" cy="5130800"/>
          </a:xfrm>
          <a:prstGeom prst="roundRect">
            <a:avLst/>
          </a:prstGeom>
          <a:noFill/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BC2983-3676-4880-9A2E-6C30B3B34ECC}"/>
              </a:ext>
            </a:extLst>
          </p:cNvPr>
          <p:cNvSpPr/>
          <p:nvPr/>
        </p:nvSpPr>
        <p:spPr>
          <a:xfrm>
            <a:off x="3173165" y="957944"/>
            <a:ext cx="2753842" cy="547188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0BF999-F780-43F0-B391-567A4839DF84}"/>
              </a:ext>
            </a:extLst>
          </p:cNvPr>
          <p:cNvSpPr/>
          <p:nvPr/>
        </p:nvSpPr>
        <p:spPr>
          <a:xfrm>
            <a:off x="3315484" y="1110345"/>
            <a:ext cx="2482898" cy="5130800"/>
          </a:xfrm>
          <a:prstGeom prst="roundRect">
            <a:avLst/>
          </a:prstGeom>
          <a:noFill/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17D508-A0AD-4A1A-A9AF-331B3EA7B383}"/>
              </a:ext>
            </a:extLst>
          </p:cNvPr>
          <p:cNvSpPr/>
          <p:nvPr/>
        </p:nvSpPr>
        <p:spPr>
          <a:xfrm>
            <a:off x="6251300" y="957944"/>
            <a:ext cx="2753842" cy="5471885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A81A5C-55BB-4789-972F-D69CEA1F3116}"/>
              </a:ext>
            </a:extLst>
          </p:cNvPr>
          <p:cNvSpPr/>
          <p:nvPr/>
        </p:nvSpPr>
        <p:spPr>
          <a:xfrm>
            <a:off x="6386772" y="1110345"/>
            <a:ext cx="2482898" cy="5130800"/>
          </a:xfrm>
          <a:prstGeom prst="roundRect">
            <a:avLst/>
          </a:prstGeom>
          <a:noFill/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A8EB7F-66FE-4381-AF62-34B6DCADAE21}"/>
              </a:ext>
            </a:extLst>
          </p:cNvPr>
          <p:cNvSpPr/>
          <p:nvPr/>
        </p:nvSpPr>
        <p:spPr>
          <a:xfrm>
            <a:off x="9315742" y="972459"/>
            <a:ext cx="2753842" cy="5471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D28998-0B5E-4964-8CB3-EC8B518C3EC6}"/>
              </a:ext>
            </a:extLst>
          </p:cNvPr>
          <p:cNvSpPr/>
          <p:nvPr/>
        </p:nvSpPr>
        <p:spPr>
          <a:xfrm>
            <a:off x="9451214" y="1110345"/>
            <a:ext cx="2482898" cy="5130800"/>
          </a:xfrm>
          <a:prstGeom prst="roundRect">
            <a:avLst/>
          </a:prstGeom>
          <a:noFill/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BC944634-6318-4A6F-8EA1-ABD89AAC5A76}"/>
              </a:ext>
            </a:extLst>
          </p:cNvPr>
          <p:cNvSpPr/>
          <p:nvPr/>
        </p:nvSpPr>
        <p:spPr>
          <a:xfrm>
            <a:off x="699477" y="1387774"/>
            <a:ext cx="1547959" cy="1582057"/>
          </a:xfrm>
          <a:prstGeom prst="donut">
            <a:avLst>
              <a:gd name="adj" fmla="val 12065"/>
            </a:avLst>
          </a:prstGeom>
          <a:solidFill>
            <a:srgbClr val="396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2228B-C028-4769-A3A2-ECCFDE8D174B}"/>
              </a:ext>
            </a:extLst>
          </p:cNvPr>
          <p:cNvGrpSpPr/>
          <p:nvPr/>
        </p:nvGrpSpPr>
        <p:grpSpPr>
          <a:xfrm>
            <a:off x="9951953" y="1254131"/>
            <a:ext cx="1540570" cy="1826251"/>
            <a:chOff x="7308542" y="2080554"/>
            <a:chExt cx="1696065" cy="1919944"/>
          </a:xfrm>
        </p:grpSpPr>
        <p:sp>
          <p:nvSpPr>
            <p:cNvPr id="2" name="Partial Circle 1">
              <a:extLst>
                <a:ext uri="{FF2B5EF4-FFF2-40B4-BE49-F238E27FC236}">
                  <a16:creationId xmlns:a16="http://schemas.microsoft.com/office/drawing/2014/main" id="{DADF98B4-5219-4D2D-A49B-B7D6F677DC4F}"/>
                </a:ext>
              </a:extLst>
            </p:cNvPr>
            <p:cNvSpPr/>
            <p:nvPr/>
          </p:nvSpPr>
          <p:spPr>
            <a:xfrm rot="10800000">
              <a:off x="7308542" y="2324749"/>
              <a:ext cx="1696065" cy="1509252"/>
            </a:xfrm>
            <a:prstGeom prst="pie">
              <a:avLst>
                <a:gd name="adj1" fmla="val 0"/>
                <a:gd name="adj2" fmla="val 10765852"/>
              </a:avLst>
            </a:prstGeom>
            <a:noFill/>
            <a:ln w="136525">
              <a:solidFill>
                <a:srgbClr val="256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3" name="Arrow: U-Turn 2">
              <a:extLst>
                <a:ext uri="{FF2B5EF4-FFF2-40B4-BE49-F238E27FC236}">
                  <a16:creationId xmlns:a16="http://schemas.microsoft.com/office/drawing/2014/main" id="{5D954927-12F9-4139-85E0-0895EFF7B9F8}"/>
                </a:ext>
              </a:extLst>
            </p:cNvPr>
            <p:cNvSpPr/>
            <p:nvPr/>
          </p:nvSpPr>
          <p:spPr>
            <a:xfrm rot="10800000">
              <a:off x="7765925" y="3465511"/>
              <a:ext cx="550864" cy="534987"/>
            </a:xfrm>
            <a:prstGeom prst="uturnArrow">
              <a:avLst>
                <a:gd name="adj1" fmla="val 28373"/>
                <a:gd name="adj2" fmla="val 25000"/>
                <a:gd name="adj3" fmla="val 0"/>
                <a:gd name="adj4" fmla="val 34448"/>
                <a:gd name="adj5" fmla="val 75000"/>
              </a:avLst>
            </a:prstGeom>
            <a:solidFill>
              <a:srgbClr val="256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F37291-E9E1-4EB3-BE21-B143932627D0}"/>
                </a:ext>
              </a:extLst>
            </p:cNvPr>
            <p:cNvSpPr/>
            <p:nvPr/>
          </p:nvSpPr>
          <p:spPr>
            <a:xfrm>
              <a:off x="8156575" y="3060510"/>
              <a:ext cx="152400" cy="405003"/>
            </a:xfrm>
            <a:prstGeom prst="rect">
              <a:avLst/>
            </a:prstGeom>
            <a:solidFill>
              <a:srgbClr val="256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752AE8-BBE0-47A9-A803-FC50505BA346}"/>
                </a:ext>
              </a:extLst>
            </p:cNvPr>
            <p:cNvSpPr/>
            <p:nvPr/>
          </p:nvSpPr>
          <p:spPr>
            <a:xfrm>
              <a:off x="8033541" y="2080554"/>
              <a:ext cx="266700" cy="273050"/>
            </a:xfrm>
            <a:prstGeom prst="roundRect">
              <a:avLst>
                <a:gd name="adj" fmla="val 45238"/>
              </a:avLst>
            </a:prstGeom>
            <a:solidFill>
              <a:srgbClr val="256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628D465-EB56-414E-859B-E02BF99C146E}"/>
              </a:ext>
            </a:extLst>
          </p:cNvPr>
          <p:cNvSpPr/>
          <p:nvPr/>
        </p:nvSpPr>
        <p:spPr>
          <a:xfrm>
            <a:off x="6779625" y="1383993"/>
            <a:ext cx="1547959" cy="1509254"/>
          </a:xfrm>
          <a:prstGeom prst="star5">
            <a:avLst>
              <a:gd name="adj" fmla="val 25420"/>
              <a:gd name="hf" fmla="val 105146"/>
              <a:gd name="vf" fmla="val 110557"/>
            </a:avLst>
          </a:prstGeom>
          <a:noFill/>
          <a:ln w="136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0614D8-4DE0-4632-9A2D-E826B2C4C746}"/>
              </a:ext>
            </a:extLst>
          </p:cNvPr>
          <p:cNvSpPr/>
          <p:nvPr/>
        </p:nvSpPr>
        <p:spPr>
          <a:xfrm>
            <a:off x="3741953" y="1422531"/>
            <a:ext cx="1547959" cy="1296963"/>
          </a:xfrm>
          <a:prstGeom prst="triangle">
            <a:avLst>
              <a:gd name="adj" fmla="val 50000"/>
            </a:avLst>
          </a:prstGeom>
          <a:noFill/>
          <a:ln w="139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A196A-D4EF-4F6A-86CA-BC89528472FD}"/>
              </a:ext>
            </a:extLst>
          </p:cNvPr>
          <p:cNvSpPr txBox="1"/>
          <p:nvPr/>
        </p:nvSpPr>
        <p:spPr>
          <a:xfrm>
            <a:off x="213508" y="1626012"/>
            <a:ext cx="2482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  <a:ea typeface="Pixellari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6CD35-C77A-4AB2-889B-F21327652841}"/>
              </a:ext>
            </a:extLst>
          </p:cNvPr>
          <p:cNvSpPr txBox="1"/>
          <p:nvPr/>
        </p:nvSpPr>
        <p:spPr>
          <a:xfrm>
            <a:off x="3295338" y="1513856"/>
            <a:ext cx="2482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  <a:ea typeface="Pixellari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340E6-F1C5-464A-B187-FD8FD8339BA8}"/>
              </a:ext>
            </a:extLst>
          </p:cNvPr>
          <p:cNvSpPr txBox="1"/>
          <p:nvPr/>
        </p:nvSpPr>
        <p:spPr>
          <a:xfrm>
            <a:off x="6379674" y="1514268"/>
            <a:ext cx="2482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  <a:ea typeface="Pixellari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E0F88-52AF-4E7A-9C74-3E8DB9D75F33}"/>
              </a:ext>
            </a:extLst>
          </p:cNvPr>
          <p:cNvSpPr txBox="1"/>
          <p:nvPr/>
        </p:nvSpPr>
        <p:spPr>
          <a:xfrm>
            <a:off x="9435006" y="1611910"/>
            <a:ext cx="2482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  <a:ea typeface="Pixellari" panose="02000603000000000000" pitchFamily="2" charset="0"/>
              </a:rPr>
              <a:t>text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29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1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10"/>
                            </p:stCondLst>
                            <p:childTnLst>
                              <p:par>
                                <p:cTn id="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1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-0.2324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FAE"/>
      </a:accent1>
      <a:accent2>
        <a:srgbClr val="E4AEAE"/>
      </a:accent2>
      <a:accent3>
        <a:srgbClr val="FFFFFF"/>
      </a:accent3>
      <a:accent4>
        <a:srgbClr val="09A9BF"/>
      </a:accent4>
      <a:accent5>
        <a:srgbClr val="5B9BD5"/>
      </a:accent5>
      <a:accent6>
        <a:srgbClr val="FFC000"/>
      </a:accent6>
      <a:hlink>
        <a:srgbClr val="337DF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 Pompadour Bold Sample</vt:lpstr>
      <vt:lpstr>A Pompadour Sample</vt:lpstr>
      <vt:lpstr>Arial</vt:lpstr>
      <vt:lpstr>Calibri</vt:lpstr>
      <vt:lpstr>Calibri Light</vt:lpstr>
      <vt:lpstr>Minecraft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husnarazali</dc:creator>
  <cp:lastModifiedBy>husnarazali</cp:lastModifiedBy>
  <cp:revision>16</cp:revision>
  <dcterms:created xsi:type="dcterms:W3CDTF">2021-09-22T11:27:38Z</dcterms:created>
  <dcterms:modified xsi:type="dcterms:W3CDTF">2021-09-22T14:08:20Z</dcterms:modified>
</cp:coreProperties>
</file>