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0090-4788-4399-A8DB-2E3FB427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CD0D-6DEB-4EAC-8E11-379FC100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685B-4B1A-4B26-901B-662C5AB5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4EED-14C3-4AB2-A955-6812781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2CB0-3196-4CFC-A49E-3DE45D16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F89C-1629-4B3F-BEA3-D659F372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AD736-9023-4F52-9928-A9C89EB3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EC61-D6EE-4AAF-A776-8DF738F2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9CBD-40F2-4553-9E3E-9A8B0134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CC80-60E1-4832-AD4D-E8728D00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2DC4B-CECB-459F-B6E1-7F60B4AC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91684-FFB6-4F58-A5C8-20908529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CAC0-A023-4FA8-B6F1-6F2C58EE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265B-5E7E-465D-AA88-1351EA68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DCF-51D9-43BD-91DA-0EEA382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22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BA4-4FC1-46D3-9A04-12721ACC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97BE-056D-4E36-9DA6-5FBA165C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99BE-CFA5-4D2C-B2CB-F7C16A1F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3903-F450-4AB0-8EC1-3A27556E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D0BE-6469-45E5-8DA2-7D1B8F7E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4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0F60-BE92-4C24-B5E7-C98C606F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039E-8436-419C-A6C1-E15DF4CE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27FA-0592-4295-8BA9-AFF24C40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38DC-401C-4306-BC62-705894C1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A0E3-C084-4BC7-A5A2-9E20EF49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704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C4D-484B-4D5B-9F7B-68A0DC9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A4EE-DA84-4978-A9FB-F360D35C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7FBB-BA93-4F14-8D53-F958959D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613D1-40B1-4A44-96E3-6679261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30D0-D14A-4EEA-8E4D-51B91C87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57C9-43EC-4792-A305-24055AEC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185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09A9-7509-4869-BB3E-546C43F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9B77-AC1E-4EA2-B6DE-35791E89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977AA-D746-4A6D-8A81-2A0C5D4A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F8F4B-B95B-4E33-AD56-45655121D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7BDF7-86E5-44D6-A21F-0CA52DAC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87304-8A76-4441-901E-736EDCA6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A6D23-48B9-4563-B846-66FAC0AF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73E79-6663-4DDF-87DF-0DD3A3D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2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1720-B180-4B8F-AAEE-E3182F52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3D8F-DAC7-4A71-B57E-6A493DDB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D2560-13AD-42A4-A294-99E39D15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63280-CD35-4D5A-9B46-E44E40B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05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5E7D3-394B-4032-A2C0-E529DED2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B8637-A34E-4AC9-93D4-1AA5C8D4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B06D-EA55-4ED1-9BDD-7E1FE73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685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3C5-FC6F-4B13-8FF9-42494C2E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62FE-23D2-457D-87D1-F1CF4959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0084-0787-4986-B649-6B288184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63ACA-6F9C-43AB-AE18-9306BC4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562C-E266-45B7-83FB-49EE5078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94C-D4CD-435F-9F83-018596C9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98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83C-A156-45B1-BBF6-64BFABD0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4084C-F993-40D8-8001-6EF8D9F9D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98BA-6603-4528-AE31-A1DCEBAA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FE2D-5679-4C5B-B237-22F3DA10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C384-E145-4ADC-842B-9011C672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0E38-4568-4FB4-954E-C6F715C1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9BB8A-5749-4247-BD81-1F1A30AC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F1C1-E7AD-4A69-81C8-DE7D18C5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31A5-355D-4BC5-86A7-CAC54C117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BE0F-7EE4-4992-B3A2-05F0D0749FAE}" type="datetimeFigureOut">
              <a:rPr lang="en-MY" smtClean="0"/>
              <a:t>23/3/2021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CFFE-1C4D-4A81-9F99-BD3C3938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EAB1-3D71-4D44-8299-8D56AA59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A375-2D92-4254-9045-2EB753D86D8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20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EEB85-EA26-4FD9-8ACA-61915B2C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1980027"/>
            <a:ext cx="2981325" cy="24288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E42A7C4-2905-4B68-84F8-BBD31AE53A72}"/>
              </a:ext>
            </a:extLst>
          </p:cNvPr>
          <p:cNvGrpSpPr/>
          <p:nvPr/>
        </p:nvGrpSpPr>
        <p:grpSpPr>
          <a:xfrm>
            <a:off x="6509164" y="505931"/>
            <a:ext cx="4716854" cy="5416567"/>
            <a:chOff x="6509164" y="505931"/>
            <a:chExt cx="4716854" cy="5416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4B99E9-6941-4932-81AF-88C943CE856F}"/>
                </a:ext>
              </a:extLst>
            </p:cNvPr>
            <p:cNvSpPr txBox="1"/>
            <p:nvPr/>
          </p:nvSpPr>
          <p:spPr>
            <a:xfrm>
              <a:off x="7202658" y="1456807"/>
              <a:ext cx="4023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dirty="0">
                  <a:latin typeface="A Pompadour Bold Sample" panose="02000000000000000000" pitchFamily="2" charset="0"/>
                </a:rPr>
                <a:t>Ready for presentation?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FAC6-271A-495B-B564-02B78938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64" y="505931"/>
              <a:ext cx="542925" cy="44231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DE4F9D-10DF-4F11-BDAC-9A4D8F47D179}"/>
                </a:ext>
              </a:extLst>
            </p:cNvPr>
            <p:cNvSpPr txBox="1"/>
            <p:nvPr/>
          </p:nvSpPr>
          <p:spPr>
            <a:xfrm>
              <a:off x="7202658" y="2476429"/>
              <a:ext cx="402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latin typeface="A Pompadour Bold Sample" panose="02000000000000000000" pitchFamily="2" charset="0"/>
                </a:rPr>
                <a:t>Subject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E84B45-6ECF-4AA3-B791-FA786C02FAD0}"/>
                </a:ext>
              </a:extLst>
            </p:cNvPr>
            <p:cNvSpPr/>
            <p:nvPr/>
          </p:nvSpPr>
          <p:spPr>
            <a:xfrm>
              <a:off x="7202658" y="2476429"/>
              <a:ext cx="4023360" cy="1068629"/>
            </a:xfrm>
            <a:prstGeom prst="roundRect">
              <a:avLst>
                <a:gd name="adj" fmla="val 10085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814C6DE-9F49-4DFE-A7A6-D0DDECDE28A8}"/>
                </a:ext>
              </a:extLst>
            </p:cNvPr>
            <p:cNvSpPr/>
            <p:nvPr/>
          </p:nvSpPr>
          <p:spPr>
            <a:xfrm>
              <a:off x="7315200" y="2876539"/>
              <a:ext cx="3784209" cy="52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8F5C53-B02C-4249-A512-BA70F639D237}"/>
                </a:ext>
              </a:extLst>
            </p:cNvPr>
            <p:cNvSpPr txBox="1"/>
            <p:nvPr/>
          </p:nvSpPr>
          <p:spPr>
            <a:xfrm>
              <a:off x="7202658" y="3878138"/>
              <a:ext cx="402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latin typeface="A Pompadour Bold Sample" panose="02000000000000000000" pitchFamily="2" charset="0"/>
                </a:rPr>
                <a:t>Password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54DA9A-AEFC-4038-BF2A-D63EC66AAF92}"/>
                </a:ext>
              </a:extLst>
            </p:cNvPr>
            <p:cNvSpPr/>
            <p:nvPr/>
          </p:nvSpPr>
          <p:spPr>
            <a:xfrm>
              <a:off x="7202658" y="3878138"/>
              <a:ext cx="4023360" cy="1068629"/>
            </a:xfrm>
            <a:prstGeom prst="roundRect">
              <a:avLst>
                <a:gd name="adj" fmla="val 10085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B9363A4-E5F5-437A-A53E-68AAD776FFDD}"/>
                </a:ext>
              </a:extLst>
            </p:cNvPr>
            <p:cNvSpPr/>
            <p:nvPr/>
          </p:nvSpPr>
          <p:spPr>
            <a:xfrm>
              <a:off x="7315200" y="4278248"/>
              <a:ext cx="3784209" cy="52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7CE452-2E0C-46E4-A9C1-5BD9B67187BC}"/>
                </a:ext>
              </a:extLst>
            </p:cNvPr>
            <p:cNvSpPr/>
            <p:nvPr/>
          </p:nvSpPr>
          <p:spPr>
            <a:xfrm>
              <a:off x="7315200" y="5387926"/>
              <a:ext cx="3784209" cy="5345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latin typeface="A Pompadour Bold Sample" panose="02000000000000000000" pitchFamily="2" charset="0"/>
                </a:rPr>
                <a:t>Log In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642ADC-BDA7-46D3-AA72-904938F15A52}"/>
              </a:ext>
            </a:extLst>
          </p:cNvPr>
          <p:cNvSpPr txBox="1"/>
          <p:nvPr/>
        </p:nvSpPr>
        <p:spPr>
          <a:xfrm>
            <a:off x="7315200" y="2876539"/>
            <a:ext cx="378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 Pompadour Bold Sample" panose="02000000000000000000" pitchFamily="2" charset="0"/>
              </a:rPr>
              <a:t>The </a:t>
            </a:r>
            <a:r>
              <a:rPr lang="en-MY" sz="2800" dirty="0" err="1">
                <a:latin typeface="A Pompadour Bold Sample" panose="02000000000000000000" pitchFamily="2" charset="0"/>
              </a:rPr>
              <a:t>Mimops</a:t>
            </a:r>
            <a:endParaRPr lang="en-MY" sz="2800" dirty="0">
              <a:latin typeface="A Pompadour Bold Sample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11CD6F-D3B3-454F-A626-86D3AA295485}"/>
              </a:ext>
            </a:extLst>
          </p:cNvPr>
          <p:cNvSpPr/>
          <p:nvPr/>
        </p:nvSpPr>
        <p:spPr>
          <a:xfrm>
            <a:off x="7477002" y="4398680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5FB4-87AE-4F46-86F1-B8E8D66A6439}"/>
              </a:ext>
            </a:extLst>
          </p:cNvPr>
          <p:cNvSpPr/>
          <p:nvPr/>
        </p:nvSpPr>
        <p:spPr>
          <a:xfrm>
            <a:off x="7797862" y="4396003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0010BF-22D7-4FBA-BAF9-9EEFD10937F4}"/>
              </a:ext>
            </a:extLst>
          </p:cNvPr>
          <p:cNvSpPr/>
          <p:nvPr/>
        </p:nvSpPr>
        <p:spPr>
          <a:xfrm>
            <a:off x="8107225" y="4396002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8B79C3-7BD9-4FC3-98D5-9E20D6D4177D}"/>
              </a:ext>
            </a:extLst>
          </p:cNvPr>
          <p:cNvSpPr/>
          <p:nvPr/>
        </p:nvSpPr>
        <p:spPr>
          <a:xfrm>
            <a:off x="8401245" y="4396001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B75EB-ABA8-4262-AC40-2EC5A27E3323}"/>
              </a:ext>
            </a:extLst>
          </p:cNvPr>
          <p:cNvSpPr/>
          <p:nvPr/>
        </p:nvSpPr>
        <p:spPr>
          <a:xfrm>
            <a:off x="8706509" y="4396000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EF8B15-01A2-414C-8D42-F1B8D22DE3C3}"/>
              </a:ext>
            </a:extLst>
          </p:cNvPr>
          <p:cNvSpPr/>
          <p:nvPr/>
        </p:nvSpPr>
        <p:spPr>
          <a:xfrm>
            <a:off x="8998411" y="4391007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DC668D-37B0-4D45-9F3E-24BA2B6E4310}"/>
              </a:ext>
            </a:extLst>
          </p:cNvPr>
          <p:cNvSpPr/>
          <p:nvPr/>
        </p:nvSpPr>
        <p:spPr>
          <a:xfrm>
            <a:off x="9303675" y="4391006"/>
            <a:ext cx="235632" cy="282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81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4453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1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5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1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801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5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284BAE-A8A0-429A-B591-507CC800834C}"/>
              </a:ext>
            </a:extLst>
          </p:cNvPr>
          <p:cNvCxnSpPr/>
          <p:nvPr/>
        </p:nvCxnSpPr>
        <p:spPr>
          <a:xfrm>
            <a:off x="2572363" y="0"/>
            <a:ext cx="0" cy="6858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792F4-8428-468B-B009-D8A896973988}"/>
              </a:ext>
            </a:extLst>
          </p:cNvPr>
          <p:cNvSpPr/>
          <p:nvPr/>
        </p:nvSpPr>
        <p:spPr>
          <a:xfrm>
            <a:off x="2579620" y="738915"/>
            <a:ext cx="9646508" cy="24178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044F34-87C8-4B73-B497-75BB5F7C2FBB}"/>
              </a:ext>
            </a:extLst>
          </p:cNvPr>
          <p:cNvSpPr/>
          <p:nvPr/>
        </p:nvSpPr>
        <p:spPr>
          <a:xfrm>
            <a:off x="3002692" y="2533135"/>
            <a:ext cx="1421025" cy="14333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B9C04-B6A9-4A06-B09C-D9B6AE6B275E}"/>
              </a:ext>
            </a:extLst>
          </p:cNvPr>
          <p:cNvSpPr txBox="1"/>
          <p:nvPr/>
        </p:nvSpPr>
        <p:spPr>
          <a:xfrm>
            <a:off x="2557849" y="4065373"/>
            <a:ext cx="2125358" cy="6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/>
          </a:p>
        </p:txBody>
      </p:sp>
      <p:pic>
        <p:nvPicPr>
          <p:cNvPr id="2050" name="Picture 2" descr="Twitter logo history | Creative Freedom">
            <a:extLst>
              <a:ext uri="{FF2B5EF4-FFF2-40B4-BE49-F238E27FC236}">
                <a16:creationId xmlns:a16="http://schemas.microsoft.com/office/drawing/2014/main" id="{2732415D-BFE1-4BDC-8839-1790D3A8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" y="238800"/>
            <a:ext cx="775963" cy="6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CD384B-8DF0-4C70-9947-E32648475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23385" r="79058" b="63303"/>
          <a:stretch/>
        </p:blipFill>
        <p:spPr>
          <a:xfrm>
            <a:off x="190551" y="1136037"/>
            <a:ext cx="814115" cy="732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D287C-7609-456C-B33E-D434C0E89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43120" r="79247" b="43568"/>
          <a:stretch/>
        </p:blipFill>
        <p:spPr>
          <a:xfrm>
            <a:off x="168780" y="1997578"/>
            <a:ext cx="814115" cy="732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6EA434-9F21-4C88-AABD-3FA7301C31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t="43073" r="51828" b="43615"/>
          <a:stretch/>
        </p:blipFill>
        <p:spPr>
          <a:xfrm>
            <a:off x="99561" y="2859119"/>
            <a:ext cx="814115" cy="732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67B3D7-72FE-4FA1-AE56-63B48032A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7" t="63930" r="65621" b="22758"/>
          <a:stretch/>
        </p:blipFill>
        <p:spPr>
          <a:xfrm>
            <a:off x="111311" y="3738803"/>
            <a:ext cx="814115" cy="7321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8A2FC3-6C60-4183-B141-F482C9DAC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9" t="64566" r="51659" b="22122"/>
          <a:stretch/>
        </p:blipFill>
        <p:spPr>
          <a:xfrm>
            <a:off x="117392" y="4600344"/>
            <a:ext cx="814115" cy="732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80CB7-E59F-4354-9F2A-A98934AEA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" b="91667" l="4000" r="94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00" y="2848184"/>
            <a:ext cx="988407" cy="948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95513C-142B-4FCC-8156-789D4CA79A00}"/>
              </a:ext>
            </a:extLst>
          </p:cNvPr>
          <p:cNvSpPr txBox="1"/>
          <p:nvPr/>
        </p:nvSpPr>
        <p:spPr>
          <a:xfrm>
            <a:off x="3371237" y="713626"/>
            <a:ext cx="80632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3800" dirty="0">
                <a:solidFill>
                  <a:schemeClr val="bg1"/>
                </a:solidFill>
                <a:latin typeface="Tondo" panose="02000500000000000000" pitchFamily="50" charset="0"/>
              </a:rPr>
              <a:t>The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A7803-7C9E-4C9C-9F6F-EB55D7F04253}"/>
              </a:ext>
            </a:extLst>
          </p:cNvPr>
          <p:cNvSpPr txBox="1"/>
          <p:nvPr/>
        </p:nvSpPr>
        <p:spPr>
          <a:xfrm>
            <a:off x="820208" y="1269146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C7D2B-84E0-4A5F-BA7C-7640E98BDB66}"/>
              </a:ext>
            </a:extLst>
          </p:cNvPr>
          <p:cNvSpPr txBox="1"/>
          <p:nvPr/>
        </p:nvSpPr>
        <p:spPr>
          <a:xfrm>
            <a:off x="820207" y="2179798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EB976-A4DA-4FFB-B5DD-05CF4BE9F0BD}"/>
              </a:ext>
            </a:extLst>
          </p:cNvPr>
          <p:cNvSpPr txBox="1"/>
          <p:nvPr/>
        </p:nvSpPr>
        <p:spPr>
          <a:xfrm>
            <a:off x="820206" y="3041339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4985E-429A-45CB-841C-4398F237CA56}"/>
              </a:ext>
            </a:extLst>
          </p:cNvPr>
          <p:cNvSpPr txBox="1"/>
          <p:nvPr/>
        </p:nvSpPr>
        <p:spPr>
          <a:xfrm>
            <a:off x="820206" y="3858610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Topics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BF2802-A815-489C-BE24-F70C9F528ECE}"/>
              </a:ext>
            </a:extLst>
          </p:cNvPr>
          <p:cNvSpPr txBox="1"/>
          <p:nvPr/>
        </p:nvSpPr>
        <p:spPr>
          <a:xfrm>
            <a:off x="820205" y="4720151"/>
            <a:ext cx="151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Content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DAFE6E-02C4-4C90-AC50-CEC5ACAC703F}"/>
              </a:ext>
            </a:extLst>
          </p:cNvPr>
          <p:cNvSpPr txBox="1"/>
          <p:nvPr/>
        </p:nvSpPr>
        <p:spPr>
          <a:xfrm>
            <a:off x="2631038" y="4077124"/>
            <a:ext cx="315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1DA1F2"/>
                </a:solidFill>
                <a:latin typeface="A Pompadour Bold Sample" panose="02000000000000000000" pitchFamily="2" charset="0"/>
              </a:rPr>
              <a:t>List of Members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5878A0-0EF7-4067-BECA-D84CEA99C8DB}"/>
              </a:ext>
            </a:extLst>
          </p:cNvPr>
          <p:cNvCxnSpPr>
            <a:cxnSpLocks/>
          </p:cNvCxnSpPr>
          <p:nvPr/>
        </p:nvCxnSpPr>
        <p:spPr>
          <a:xfrm flipH="1">
            <a:off x="2557849" y="4542777"/>
            <a:ext cx="9634151" cy="15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80D83B-7023-470B-A201-0A218BA03814}"/>
              </a:ext>
            </a:extLst>
          </p:cNvPr>
          <p:cNvCxnSpPr/>
          <p:nvPr/>
        </p:nvCxnSpPr>
        <p:spPr>
          <a:xfrm>
            <a:off x="2557849" y="4557802"/>
            <a:ext cx="2743200" cy="0"/>
          </a:xfrm>
          <a:prstGeom prst="line">
            <a:avLst/>
          </a:prstGeom>
          <a:ln w="28575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C6E1AE-3019-4CAC-94F7-5F442B9A77C6}"/>
              </a:ext>
            </a:extLst>
          </p:cNvPr>
          <p:cNvSpPr txBox="1"/>
          <p:nvPr/>
        </p:nvSpPr>
        <p:spPr>
          <a:xfrm>
            <a:off x="3751024" y="4850227"/>
            <a:ext cx="7571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KG Primary Penmanship" panose="02000506000000020003" pitchFamily="2" charset="0"/>
                <a:cs typeface="Aharoni" panose="02010803020104030203" pitchFamily="2" charset="-79"/>
              </a:rPr>
              <a:t>@lee_seunghoon			@Seungy8nie</a:t>
            </a:r>
          </a:p>
          <a:p>
            <a:endParaRPr lang="en-MY" sz="3200" dirty="0">
              <a:latin typeface="KG Primary Penmanship" panose="02000506000000020003" pitchFamily="2" charset="0"/>
              <a:cs typeface="Aharoni" panose="02010803020104030203" pitchFamily="2" charset="-79"/>
            </a:endParaRPr>
          </a:p>
          <a:p>
            <a:r>
              <a:rPr lang="en-MY" sz="3200" dirty="0">
                <a:latin typeface="KG Primary Penmanship" panose="02000506000000020003" pitchFamily="2" charset="0"/>
                <a:cs typeface="Aharoni" panose="02010803020104030203" pitchFamily="2" charset="-79"/>
              </a:rPr>
              <a:t>@heyOhnim				@jinuwu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1FFA76-D232-42FA-AC9A-1F9D560A9746}"/>
              </a:ext>
            </a:extLst>
          </p:cNvPr>
          <p:cNvSpPr/>
          <p:nvPr/>
        </p:nvSpPr>
        <p:spPr>
          <a:xfrm>
            <a:off x="3000060" y="5858733"/>
            <a:ext cx="648237" cy="6672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3678A847-A625-410C-B9E3-33C16C3AC386}"/>
              </a:ext>
            </a:extLst>
          </p:cNvPr>
          <p:cNvGrpSpPr/>
          <p:nvPr/>
        </p:nvGrpSpPr>
        <p:grpSpPr>
          <a:xfrm>
            <a:off x="7625606" y="5858733"/>
            <a:ext cx="648237" cy="667265"/>
            <a:chOff x="7625606" y="5858733"/>
            <a:chExt cx="648237" cy="66726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D7ECB9-48A9-418A-BC11-101EFA21ADEF}"/>
                </a:ext>
              </a:extLst>
            </p:cNvPr>
            <p:cNvSpPr/>
            <p:nvPr/>
          </p:nvSpPr>
          <p:spPr>
            <a:xfrm>
              <a:off x="7625606" y="5858733"/>
              <a:ext cx="648237" cy="6672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E80571-FC82-421E-9BF7-0FC998AF1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76" t="34327" r="5069" b="35163"/>
            <a:stretch/>
          </p:blipFill>
          <p:spPr>
            <a:xfrm>
              <a:off x="7696944" y="5888317"/>
              <a:ext cx="505558" cy="58102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A8561-8FE4-4707-9FAC-A92F9D4517C8}"/>
              </a:ext>
            </a:extLst>
          </p:cNvPr>
          <p:cNvGrpSpPr/>
          <p:nvPr/>
        </p:nvGrpSpPr>
        <p:grpSpPr>
          <a:xfrm>
            <a:off x="3000060" y="4744115"/>
            <a:ext cx="648237" cy="682626"/>
            <a:chOff x="3000060" y="4744115"/>
            <a:chExt cx="648237" cy="6826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E3163E-F3CE-49A8-8167-9E1B04CFEA84}"/>
                </a:ext>
              </a:extLst>
            </p:cNvPr>
            <p:cNvSpPr/>
            <p:nvPr/>
          </p:nvSpPr>
          <p:spPr>
            <a:xfrm>
              <a:off x="3000060" y="4744115"/>
              <a:ext cx="648237" cy="6672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5AAB2C3-7DA9-480A-8142-39FB71EE2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79" t="2437" r="37266" b="67053"/>
            <a:stretch/>
          </p:blipFill>
          <p:spPr>
            <a:xfrm>
              <a:off x="3056082" y="4778042"/>
              <a:ext cx="564446" cy="64869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79ABB8-AD97-4E61-8363-9348D6434A3B}"/>
              </a:ext>
            </a:extLst>
          </p:cNvPr>
          <p:cNvGrpSpPr/>
          <p:nvPr/>
        </p:nvGrpSpPr>
        <p:grpSpPr>
          <a:xfrm>
            <a:off x="7625606" y="4744115"/>
            <a:ext cx="648237" cy="667265"/>
            <a:chOff x="7625606" y="4744115"/>
            <a:chExt cx="648237" cy="66726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47E31E-3A20-48F0-AA58-EF16834A458C}"/>
                </a:ext>
              </a:extLst>
            </p:cNvPr>
            <p:cNvSpPr/>
            <p:nvPr/>
          </p:nvSpPr>
          <p:spPr>
            <a:xfrm>
              <a:off x="7625606" y="4744115"/>
              <a:ext cx="648237" cy="6672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D3D207-86E2-4418-9446-84AD5A6CF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67" t="67756" r="3978" b="1734"/>
            <a:stretch/>
          </p:blipFill>
          <p:spPr>
            <a:xfrm>
              <a:off x="7748717" y="4850458"/>
              <a:ext cx="402013" cy="46202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4923829-8982-40F5-890C-49E8C91EBE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0" t="36665" r="37805" b="32825"/>
          <a:stretch/>
        </p:blipFill>
        <p:spPr>
          <a:xfrm>
            <a:off x="3102787" y="5986400"/>
            <a:ext cx="442782" cy="5088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6A1BC2-30C2-44D1-8365-CD02470A3985}"/>
              </a:ext>
            </a:extLst>
          </p:cNvPr>
          <p:cNvSpPr txBox="1"/>
          <p:nvPr/>
        </p:nvSpPr>
        <p:spPr>
          <a:xfrm>
            <a:off x="3267219" y="149192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5099805-8806-4115-AF06-48BE29FF69FF}"/>
              </a:ext>
            </a:extLst>
          </p:cNvPr>
          <p:cNvSpPr/>
          <p:nvPr/>
        </p:nvSpPr>
        <p:spPr>
          <a:xfrm rot="5400000">
            <a:off x="3030613" y="252897"/>
            <a:ext cx="193148" cy="254254"/>
          </a:xfrm>
          <a:prstGeom prst="downArrow">
            <a:avLst>
              <a:gd name="adj1" fmla="val 14590"/>
              <a:gd name="adj2" fmla="val 24123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45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69F846-4857-4544-B879-57BB95C19A2D}"/>
              </a:ext>
            </a:extLst>
          </p:cNvPr>
          <p:cNvCxnSpPr/>
          <p:nvPr/>
        </p:nvCxnSpPr>
        <p:spPr>
          <a:xfrm>
            <a:off x="2572363" y="0"/>
            <a:ext cx="0" cy="6858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witter logo history | Creative Freedom">
            <a:extLst>
              <a:ext uri="{FF2B5EF4-FFF2-40B4-BE49-F238E27FC236}">
                <a16:creationId xmlns:a16="http://schemas.microsoft.com/office/drawing/2014/main" id="{131D7929-86C3-4689-AE0B-0C664EAA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" y="238800"/>
            <a:ext cx="775963" cy="6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E9BA4-726D-4DC2-B968-67B885EBF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23385" r="79058" b="63303"/>
          <a:stretch/>
        </p:blipFill>
        <p:spPr>
          <a:xfrm>
            <a:off x="190551" y="1136037"/>
            <a:ext cx="814115" cy="732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C27BB-CB69-48C1-B3D6-23C111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43120" r="79247" b="43568"/>
          <a:stretch/>
        </p:blipFill>
        <p:spPr>
          <a:xfrm>
            <a:off x="168780" y="1997578"/>
            <a:ext cx="814115" cy="732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242A8-C006-4B48-8D24-57D18BCBE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t="43073" r="51828" b="43615"/>
          <a:stretch/>
        </p:blipFill>
        <p:spPr>
          <a:xfrm>
            <a:off x="99561" y="2859119"/>
            <a:ext cx="814115" cy="7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231C6-7805-481F-8E85-4D02AE473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7" t="63930" r="65621" b="22758"/>
          <a:stretch/>
        </p:blipFill>
        <p:spPr>
          <a:xfrm>
            <a:off x="111311" y="3738803"/>
            <a:ext cx="814115" cy="73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F74DB-6FB6-4E68-B731-AB3FBE9D6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9" t="64566" r="51659" b="22122"/>
          <a:stretch/>
        </p:blipFill>
        <p:spPr>
          <a:xfrm>
            <a:off x="117392" y="4600344"/>
            <a:ext cx="814115" cy="732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8AA73-C705-4A41-B4AB-B08C0992D27C}"/>
              </a:ext>
            </a:extLst>
          </p:cNvPr>
          <p:cNvSpPr txBox="1"/>
          <p:nvPr/>
        </p:nvSpPr>
        <p:spPr>
          <a:xfrm>
            <a:off x="820208" y="1269146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88D0E-CF35-4344-83E6-D40694BBC307}"/>
              </a:ext>
            </a:extLst>
          </p:cNvPr>
          <p:cNvSpPr txBox="1"/>
          <p:nvPr/>
        </p:nvSpPr>
        <p:spPr>
          <a:xfrm>
            <a:off x="820207" y="2179798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AE0A0-3E56-414B-950A-4EC96E67B2C4}"/>
              </a:ext>
            </a:extLst>
          </p:cNvPr>
          <p:cNvSpPr txBox="1"/>
          <p:nvPr/>
        </p:nvSpPr>
        <p:spPr>
          <a:xfrm>
            <a:off x="820206" y="3041339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61A1B-914C-4BC5-8194-DB9ADDE7605E}"/>
              </a:ext>
            </a:extLst>
          </p:cNvPr>
          <p:cNvSpPr txBox="1"/>
          <p:nvPr/>
        </p:nvSpPr>
        <p:spPr>
          <a:xfrm>
            <a:off x="820206" y="3858610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D51FD-B96E-49BE-809A-A582B6680486}"/>
              </a:ext>
            </a:extLst>
          </p:cNvPr>
          <p:cNvSpPr txBox="1"/>
          <p:nvPr/>
        </p:nvSpPr>
        <p:spPr>
          <a:xfrm>
            <a:off x="820205" y="4720151"/>
            <a:ext cx="151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5C63C-4A90-4EE0-A98A-67F64BAB586B}"/>
              </a:ext>
            </a:extLst>
          </p:cNvPr>
          <p:cNvSpPr txBox="1"/>
          <p:nvPr/>
        </p:nvSpPr>
        <p:spPr>
          <a:xfrm>
            <a:off x="2632410" y="92370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7D6943-FD54-4DF5-A1D2-3271BB054727}"/>
              </a:ext>
            </a:extLst>
          </p:cNvPr>
          <p:cNvCxnSpPr>
            <a:cxnSpLocks/>
          </p:cNvCxnSpPr>
          <p:nvPr/>
        </p:nvCxnSpPr>
        <p:spPr>
          <a:xfrm flipH="1">
            <a:off x="2557849" y="554035"/>
            <a:ext cx="9634151" cy="15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B92C70-DCD5-49F1-84F6-C23F2AB717FE}"/>
              </a:ext>
            </a:extLst>
          </p:cNvPr>
          <p:cNvGrpSpPr/>
          <p:nvPr/>
        </p:nvGrpSpPr>
        <p:grpSpPr>
          <a:xfrm>
            <a:off x="2774324" y="742681"/>
            <a:ext cx="759700" cy="757297"/>
            <a:chOff x="2923358" y="3221019"/>
            <a:chExt cx="954176" cy="9251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48EE1B-29F9-44FA-B40E-27F9A907736A}"/>
                </a:ext>
              </a:extLst>
            </p:cNvPr>
            <p:cNvSpPr/>
            <p:nvPr/>
          </p:nvSpPr>
          <p:spPr>
            <a:xfrm>
              <a:off x="2923358" y="3221019"/>
              <a:ext cx="954176" cy="9251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B49952-A7D0-49DE-BE14-D8637DCD1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500" b="91667" l="4000" r="94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47" y="3376993"/>
              <a:ext cx="663686" cy="637139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06E9B-9A11-4EBF-B862-2A7D8E2E87A9}"/>
              </a:ext>
            </a:extLst>
          </p:cNvPr>
          <p:cNvSpPr/>
          <p:nvPr/>
        </p:nvSpPr>
        <p:spPr>
          <a:xfrm>
            <a:off x="2586878" y="1944227"/>
            <a:ext cx="9619631" cy="137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EA15D8-C257-4D61-8427-94E9C7CDC3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7" t="65309" r="25830" b="25351"/>
          <a:stretch/>
        </p:blipFill>
        <p:spPr>
          <a:xfrm>
            <a:off x="3549326" y="1569218"/>
            <a:ext cx="407543" cy="375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A61850-404B-4F7E-A680-864F3EFB3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1" t="64876" r="10556" b="25784"/>
          <a:stretch/>
        </p:blipFill>
        <p:spPr>
          <a:xfrm>
            <a:off x="4259669" y="1543816"/>
            <a:ext cx="407543" cy="3750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93AAA9-2DA8-45B7-B310-F00284A0E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9" t="25575" r="67208" b="65085"/>
          <a:stretch/>
        </p:blipFill>
        <p:spPr>
          <a:xfrm>
            <a:off x="4853408" y="1569216"/>
            <a:ext cx="407543" cy="3750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E3D96D-C36D-45AE-9C35-E61C5C4AF5EE}"/>
              </a:ext>
            </a:extLst>
          </p:cNvPr>
          <p:cNvSpPr txBox="1"/>
          <p:nvPr/>
        </p:nvSpPr>
        <p:spPr>
          <a:xfrm>
            <a:off x="3606926" y="742681"/>
            <a:ext cx="687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A Pompadour Bold Sample" panose="02000000000000000000" pitchFamily="2" charset="0"/>
              </a:rPr>
              <a:t>The Subtopic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2F5A00-2FCB-4E7E-86FA-8F4CC717ED3A}"/>
              </a:ext>
            </a:extLst>
          </p:cNvPr>
          <p:cNvGrpSpPr/>
          <p:nvPr/>
        </p:nvGrpSpPr>
        <p:grpSpPr>
          <a:xfrm>
            <a:off x="2795751" y="2307830"/>
            <a:ext cx="648237" cy="667265"/>
            <a:chOff x="3000060" y="5858733"/>
            <a:chExt cx="648237" cy="6672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69A93-840E-4951-A1C5-22597804E60C}"/>
                </a:ext>
              </a:extLst>
            </p:cNvPr>
            <p:cNvSpPr/>
            <p:nvPr/>
          </p:nvSpPr>
          <p:spPr>
            <a:xfrm>
              <a:off x="3000060" y="5858733"/>
              <a:ext cx="648237" cy="6672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FAB87CB-FFAB-4EE3-934F-F8F1EAA8B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0" t="36665" r="37805" b="32825"/>
            <a:stretch/>
          </p:blipFill>
          <p:spPr>
            <a:xfrm>
              <a:off x="3102787" y="5986400"/>
              <a:ext cx="442782" cy="508875"/>
            </a:xfrm>
            <a:prstGeom prst="rect">
              <a:avLst/>
            </a:prstGeom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1492DF-B477-40E8-9932-DB2245048E15}"/>
              </a:ext>
            </a:extLst>
          </p:cNvPr>
          <p:cNvSpPr/>
          <p:nvPr/>
        </p:nvSpPr>
        <p:spPr>
          <a:xfrm>
            <a:off x="10663822" y="1450567"/>
            <a:ext cx="1133186" cy="448987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4C4C8F-342B-4E4C-84D7-A61D0FF0621E}"/>
              </a:ext>
            </a:extLst>
          </p:cNvPr>
          <p:cNvSpPr txBox="1"/>
          <p:nvPr/>
        </p:nvSpPr>
        <p:spPr>
          <a:xfrm>
            <a:off x="10815449" y="1437889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C0B89-3DC7-407C-BC59-A047D1C26BA3}"/>
              </a:ext>
            </a:extLst>
          </p:cNvPr>
          <p:cNvSpPr txBox="1"/>
          <p:nvPr/>
        </p:nvSpPr>
        <p:spPr>
          <a:xfrm>
            <a:off x="3546715" y="2304338"/>
            <a:ext cx="81092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KG Primary Penmanship" panose="02000506000000020003" pitchFamily="2" charset="0"/>
              </a:rPr>
              <a:t>This presentation is about presentation is about presentation is about presentation is about presentation is about presentation that include the presentation is about the 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KG Primary Penmanship" panose="02000506000000020003" pitchFamily="2" charset="0"/>
              </a:rPr>
              <a:t>This is point number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KG Primary Penmanship" panose="02000506000000020003" pitchFamily="2" charset="0"/>
              </a:rPr>
              <a:t>This is point number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KG Primary Penmanship" panose="02000506000000020003" pitchFamily="2" charset="0"/>
              </a:rPr>
              <a:t>This is point number three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3200" dirty="0">
                <a:latin typeface="KG Primary Penmanship" panose="02000506000000020003" pitchFamily="2" charset="0"/>
              </a:rPr>
              <a:t>This is no point at all.</a:t>
            </a:r>
          </a:p>
        </p:txBody>
      </p:sp>
    </p:spTree>
    <p:extLst>
      <p:ext uri="{BB962C8B-B14F-4D97-AF65-F5344CB8AC3E}">
        <p14:creationId xmlns:p14="http://schemas.microsoft.com/office/powerpoint/2010/main" val="42777814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69F846-4857-4544-B879-57BB95C19A2D}"/>
              </a:ext>
            </a:extLst>
          </p:cNvPr>
          <p:cNvCxnSpPr/>
          <p:nvPr/>
        </p:nvCxnSpPr>
        <p:spPr>
          <a:xfrm>
            <a:off x="2572363" y="0"/>
            <a:ext cx="0" cy="6858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witter logo history | Creative Freedom">
            <a:extLst>
              <a:ext uri="{FF2B5EF4-FFF2-40B4-BE49-F238E27FC236}">
                <a16:creationId xmlns:a16="http://schemas.microsoft.com/office/drawing/2014/main" id="{131D7929-86C3-4689-AE0B-0C664EAA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" y="238800"/>
            <a:ext cx="775963" cy="6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E9BA4-726D-4DC2-B968-67B885EBF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23385" r="79058" b="63303"/>
          <a:stretch/>
        </p:blipFill>
        <p:spPr>
          <a:xfrm>
            <a:off x="190551" y="1136037"/>
            <a:ext cx="814115" cy="732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C27BB-CB69-48C1-B3D6-23C111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43120" r="79247" b="43568"/>
          <a:stretch/>
        </p:blipFill>
        <p:spPr>
          <a:xfrm>
            <a:off x="168780" y="1997578"/>
            <a:ext cx="814115" cy="732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242A8-C006-4B48-8D24-57D18BCBE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t="43073" r="51828" b="43615"/>
          <a:stretch/>
        </p:blipFill>
        <p:spPr>
          <a:xfrm>
            <a:off x="99561" y="2859119"/>
            <a:ext cx="814115" cy="7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231C6-7805-481F-8E85-4D02AE473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7" t="63930" r="65621" b="22758"/>
          <a:stretch/>
        </p:blipFill>
        <p:spPr>
          <a:xfrm>
            <a:off x="111311" y="3738803"/>
            <a:ext cx="814115" cy="73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F74DB-6FB6-4E68-B731-AB3FBE9D6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9" t="64566" r="51659" b="22122"/>
          <a:stretch/>
        </p:blipFill>
        <p:spPr>
          <a:xfrm>
            <a:off x="117392" y="4600344"/>
            <a:ext cx="814115" cy="732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8AA73-C705-4A41-B4AB-B08C0992D27C}"/>
              </a:ext>
            </a:extLst>
          </p:cNvPr>
          <p:cNvSpPr txBox="1"/>
          <p:nvPr/>
        </p:nvSpPr>
        <p:spPr>
          <a:xfrm>
            <a:off x="820208" y="1269146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88D0E-CF35-4344-83E6-D40694BBC307}"/>
              </a:ext>
            </a:extLst>
          </p:cNvPr>
          <p:cNvSpPr txBox="1"/>
          <p:nvPr/>
        </p:nvSpPr>
        <p:spPr>
          <a:xfrm>
            <a:off x="820207" y="2179798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AE0A0-3E56-414B-950A-4EC96E67B2C4}"/>
              </a:ext>
            </a:extLst>
          </p:cNvPr>
          <p:cNvSpPr txBox="1"/>
          <p:nvPr/>
        </p:nvSpPr>
        <p:spPr>
          <a:xfrm>
            <a:off x="820206" y="3041339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61A1B-914C-4BC5-8194-DB9ADDE7605E}"/>
              </a:ext>
            </a:extLst>
          </p:cNvPr>
          <p:cNvSpPr txBox="1"/>
          <p:nvPr/>
        </p:nvSpPr>
        <p:spPr>
          <a:xfrm>
            <a:off x="820206" y="3858610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D51FD-B96E-49BE-809A-A582B6680486}"/>
              </a:ext>
            </a:extLst>
          </p:cNvPr>
          <p:cNvSpPr txBox="1"/>
          <p:nvPr/>
        </p:nvSpPr>
        <p:spPr>
          <a:xfrm>
            <a:off x="820205" y="4720151"/>
            <a:ext cx="151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Content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9D3E96-0361-44CA-9AA0-974256541DFA}"/>
              </a:ext>
            </a:extLst>
          </p:cNvPr>
          <p:cNvGrpSpPr/>
          <p:nvPr/>
        </p:nvGrpSpPr>
        <p:grpSpPr>
          <a:xfrm>
            <a:off x="2814027" y="212722"/>
            <a:ext cx="648237" cy="682626"/>
            <a:chOff x="3000060" y="4744115"/>
            <a:chExt cx="648237" cy="68262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676454-E7F3-4E4A-8230-18676D0D6324}"/>
                </a:ext>
              </a:extLst>
            </p:cNvPr>
            <p:cNvSpPr/>
            <p:nvPr/>
          </p:nvSpPr>
          <p:spPr>
            <a:xfrm>
              <a:off x="3000060" y="4744115"/>
              <a:ext cx="648237" cy="6672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6449A83-FCD7-4384-B7CE-63014A843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79" t="2437" r="37266" b="67053"/>
            <a:stretch/>
          </p:blipFill>
          <p:spPr>
            <a:xfrm>
              <a:off x="3056082" y="4778042"/>
              <a:ext cx="564446" cy="648699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5D7E11E-8AB9-4563-96DF-77051FEBF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52" y="2322912"/>
            <a:ext cx="7042448" cy="43753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118E190-AA59-41E9-A276-1898B1C30795}"/>
              </a:ext>
            </a:extLst>
          </p:cNvPr>
          <p:cNvSpPr txBox="1"/>
          <p:nvPr/>
        </p:nvSpPr>
        <p:spPr>
          <a:xfrm>
            <a:off x="3703927" y="212722"/>
            <a:ext cx="8109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KG Primary Penmanship" panose="02000506000000020003" pitchFamily="2" charset="0"/>
              </a:rPr>
              <a:t>This is the place for this picture description. Put your picture under this. The picture under this is four precious human being. Stan winner for better hearing.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7A969D-831C-486F-811D-14CB32A39A43}"/>
              </a:ext>
            </a:extLst>
          </p:cNvPr>
          <p:cNvSpPr txBox="1"/>
          <p:nvPr/>
        </p:nvSpPr>
        <p:spPr>
          <a:xfrm>
            <a:off x="3785523" y="1569834"/>
            <a:ext cx="810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1DA1F2"/>
                </a:solidFill>
                <a:latin typeface="KG Primary Penmanship" panose="02000506000000020003" pitchFamily="2" charset="0"/>
              </a:rPr>
              <a:t>#twitter #winner</a:t>
            </a:r>
          </a:p>
        </p:txBody>
      </p:sp>
    </p:spTree>
    <p:extLst>
      <p:ext uri="{BB962C8B-B14F-4D97-AF65-F5344CB8AC3E}">
        <p14:creationId xmlns:p14="http://schemas.microsoft.com/office/powerpoint/2010/main" val="42664770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69F846-4857-4544-B879-57BB95C19A2D}"/>
              </a:ext>
            </a:extLst>
          </p:cNvPr>
          <p:cNvCxnSpPr/>
          <p:nvPr/>
        </p:nvCxnSpPr>
        <p:spPr>
          <a:xfrm>
            <a:off x="2572363" y="0"/>
            <a:ext cx="0" cy="6858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witter logo history | Creative Freedom">
            <a:extLst>
              <a:ext uri="{FF2B5EF4-FFF2-40B4-BE49-F238E27FC236}">
                <a16:creationId xmlns:a16="http://schemas.microsoft.com/office/drawing/2014/main" id="{131D7929-86C3-4689-AE0B-0C664EAA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1" y="238800"/>
            <a:ext cx="775963" cy="6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E9BA4-726D-4DC2-B968-67B885EBF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23385" r="79058" b="63303"/>
          <a:stretch/>
        </p:blipFill>
        <p:spPr>
          <a:xfrm>
            <a:off x="190551" y="1136037"/>
            <a:ext cx="814115" cy="732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C27BB-CB69-48C1-B3D6-23C111E44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43120" r="79247" b="43568"/>
          <a:stretch/>
        </p:blipFill>
        <p:spPr>
          <a:xfrm>
            <a:off x="168780" y="1997578"/>
            <a:ext cx="814115" cy="732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242A8-C006-4B48-8D24-57D18BCBE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t="43073" r="51828" b="43615"/>
          <a:stretch/>
        </p:blipFill>
        <p:spPr>
          <a:xfrm>
            <a:off x="99561" y="2859119"/>
            <a:ext cx="814115" cy="7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231C6-7805-481F-8E85-4D02AE473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7" t="63930" r="65621" b="22758"/>
          <a:stretch/>
        </p:blipFill>
        <p:spPr>
          <a:xfrm>
            <a:off x="111311" y="3738803"/>
            <a:ext cx="814115" cy="73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F74DB-6FB6-4E68-B731-AB3FBE9D6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9" t="64566" r="51659" b="22122"/>
          <a:stretch/>
        </p:blipFill>
        <p:spPr>
          <a:xfrm>
            <a:off x="117392" y="4600344"/>
            <a:ext cx="814115" cy="732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8AA73-C705-4A41-B4AB-B08C0992D27C}"/>
              </a:ext>
            </a:extLst>
          </p:cNvPr>
          <p:cNvSpPr txBox="1"/>
          <p:nvPr/>
        </p:nvSpPr>
        <p:spPr>
          <a:xfrm>
            <a:off x="820208" y="1269146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88D0E-CF35-4344-83E6-D40694BBC307}"/>
              </a:ext>
            </a:extLst>
          </p:cNvPr>
          <p:cNvSpPr txBox="1"/>
          <p:nvPr/>
        </p:nvSpPr>
        <p:spPr>
          <a:xfrm>
            <a:off x="820207" y="2179798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AE0A0-3E56-414B-950A-4EC96E67B2C4}"/>
              </a:ext>
            </a:extLst>
          </p:cNvPr>
          <p:cNvSpPr txBox="1"/>
          <p:nvPr/>
        </p:nvSpPr>
        <p:spPr>
          <a:xfrm>
            <a:off x="820206" y="3041339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61A1B-914C-4BC5-8194-DB9ADDE7605E}"/>
              </a:ext>
            </a:extLst>
          </p:cNvPr>
          <p:cNvSpPr txBox="1"/>
          <p:nvPr/>
        </p:nvSpPr>
        <p:spPr>
          <a:xfrm>
            <a:off x="820206" y="3858610"/>
            <a:ext cx="13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D51FD-B96E-49BE-809A-A582B6680486}"/>
              </a:ext>
            </a:extLst>
          </p:cNvPr>
          <p:cNvSpPr txBox="1"/>
          <p:nvPr/>
        </p:nvSpPr>
        <p:spPr>
          <a:xfrm>
            <a:off x="820205" y="4720151"/>
            <a:ext cx="151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8E190-AA59-41E9-A276-1898B1C30795}"/>
              </a:ext>
            </a:extLst>
          </p:cNvPr>
          <p:cNvSpPr txBox="1"/>
          <p:nvPr/>
        </p:nvSpPr>
        <p:spPr>
          <a:xfrm>
            <a:off x="3703927" y="212722"/>
            <a:ext cx="8109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KG Primary Penmanship" panose="02000506000000020003" pitchFamily="2" charset="0"/>
              </a:rPr>
              <a:t>This presentation is about presentation is about presentation is about presentation is about presentation is about presentation that include the presentation is about the presentation.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7A969D-831C-486F-811D-14CB32A39A43}"/>
              </a:ext>
            </a:extLst>
          </p:cNvPr>
          <p:cNvSpPr txBox="1"/>
          <p:nvPr/>
        </p:nvSpPr>
        <p:spPr>
          <a:xfrm>
            <a:off x="3785523" y="1569834"/>
            <a:ext cx="810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1DA1F2"/>
                </a:solidFill>
                <a:latin typeface="KG Primary Penmanship" panose="02000506000000020003" pitchFamily="2" charset="0"/>
              </a:rPr>
              <a:t>#twitter #winner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BB89DA-020E-48DD-8F34-C925315761C6}"/>
              </a:ext>
            </a:extLst>
          </p:cNvPr>
          <p:cNvGrpSpPr/>
          <p:nvPr/>
        </p:nvGrpSpPr>
        <p:grpSpPr>
          <a:xfrm>
            <a:off x="2854825" y="238800"/>
            <a:ext cx="648237" cy="667265"/>
            <a:chOff x="7625606" y="4744115"/>
            <a:chExt cx="648237" cy="6672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215FAA-1100-4B98-B536-0E8E13309433}"/>
                </a:ext>
              </a:extLst>
            </p:cNvPr>
            <p:cNvSpPr/>
            <p:nvPr/>
          </p:nvSpPr>
          <p:spPr>
            <a:xfrm>
              <a:off x="7625606" y="4744115"/>
              <a:ext cx="648237" cy="6672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C2E54C4-3648-4CD4-9429-0EAC34980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67" t="67756" r="3978" b="1734"/>
            <a:stretch/>
          </p:blipFill>
          <p:spPr>
            <a:xfrm>
              <a:off x="7748717" y="4850458"/>
              <a:ext cx="402013" cy="4620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424FB-8A31-4B27-A72F-D7D952510869}"/>
              </a:ext>
            </a:extLst>
          </p:cNvPr>
          <p:cNvGrpSpPr/>
          <p:nvPr/>
        </p:nvGrpSpPr>
        <p:grpSpPr>
          <a:xfrm>
            <a:off x="2865310" y="2357089"/>
            <a:ext cx="648237" cy="667265"/>
            <a:chOff x="7625606" y="5858733"/>
            <a:chExt cx="648237" cy="6672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5AE71-6E50-40D2-8D93-879190998625}"/>
                </a:ext>
              </a:extLst>
            </p:cNvPr>
            <p:cNvSpPr/>
            <p:nvPr/>
          </p:nvSpPr>
          <p:spPr>
            <a:xfrm>
              <a:off x="7625606" y="5858733"/>
              <a:ext cx="648237" cy="6672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11500E-61E1-4906-AFF7-03CA4F993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76" t="34327" r="5069" b="35163"/>
            <a:stretch/>
          </p:blipFill>
          <p:spPr>
            <a:xfrm>
              <a:off x="7696944" y="5888317"/>
              <a:ext cx="505558" cy="58102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D9FD90-DA0F-4597-BB75-A87373AA4747}"/>
              </a:ext>
            </a:extLst>
          </p:cNvPr>
          <p:cNvSpPr txBox="1"/>
          <p:nvPr/>
        </p:nvSpPr>
        <p:spPr>
          <a:xfrm>
            <a:off x="3803352" y="2302865"/>
            <a:ext cx="76764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>
                <a:latin typeface="KG Primary Penmanship" panose="02000506000000020003" pitchFamily="2" charset="0"/>
              </a:rPr>
              <a:t>This presentation is about presentation is about presentation is about 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>
                <a:latin typeface="KG Primary Penmanship" panose="02000506000000020003" pitchFamily="2" charset="0"/>
              </a:rPr>
              <a:t>This is point number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>
                <a:latin typeface="KG Primary Penmanship" panose="02000506000000020003" pitchFamily="2" charset="0"/>
              </a:rPr>
              <a:t>This is point number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>
                <a:latin typeface="KG Primary Penmanship" panose="02000506000000020003" pitchFamily="2" charset="0"/>
              </a:rPr>
              <a:t>This is point number three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>
                <a:latin typeface="KG Primary Penmanship" panose="02000506000000020003" pitchFamily="2" charset="0"/>
              </a:rPr>
              <a:t>This is no point at all.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70F390-B3DC-43CE-808B-6296667EDCD8}"/>
              </a:ext>
            </a:extLst>
          </p:cNvPr>
          <p:cNvGrpSpPr/>
          <p:nvPr/>
        </p:nvGrpSpPr>
        <p:grpSpPr>
          <a:xfrm>
            <a:off x="2865310" y="5332530"/>
            <a:ext cx="648237" cy="667265"/>
            <a:chOff x="3000060" y="5858733"/>
            <a:chExt cx="648237" cy="66726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BBD6E9-D470-4400-843F-A9B3B8079753}"/>
                </a:ext>
              </a:extLst>
            </p:cNvPr>
            <p:cNvSpPr/>
            <p:nvPr/>
          </p:nvSpPr>
          <p:spPr>
            <a:xfrm>
              <a:off x="3000060" y="5858733"/>
              <a:ext cx="648237" cy="66726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71DACF6-BDC3-44CE-B847-F681BF9F0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0" t="36665" r="37805" b="32825"/>
            <a:stretch/>
          </p:blipFill>
          <p:spPr>
            <a:xfrm>
              <a:off x="3102787" y="5986400"/>
              <a:ext cx="442782" cy="508875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32F199-4A59-46F5-B88B-24650A568B35}"/>
              </a:ext>
            </a:extLst>
          </p:cNvPr>
          <p:cNvSpPr txBox="1"/>
          <p:nvPr/>
        </p:nvSpPr>
        <p:spPr>
          <a:xfrm>
            <a:off x="3703927" y="5336141"/>
            <a:ext cx="8109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KG Primary Penmanship" panose="02000506000000020003" pitchFamily="2" charset="0"/>
              </a:rPr>
              <a:t>This presentation is about presentation is about presentation is about presentation is about presentation is about presentation that include the presentation is about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533253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FAE"/>
      </a:accent1>
      <a:accent2>
        <a:srgbClr val="E4AEAE"/>
      </a:accent2>
      <a:accent3>
        <a:srgbClr val="FFFFFF"/>
      </a:accent3>
      <a:accent4>
        <a:srgbClr val="09A9BF"/>
      </a:accent4>
      <a:accent5>
        <a:srgbClr val="5B9BD5"/>
      </a:accent5>
      <a:accent6>
        <a:srgbClr val="FFC000"/>
      </a:accent6>
      <a:hlink>
        <a:srgbClr val="337DF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 Pompadour Bold Sample</vt:lpstr>
      <vt:lpstr>Arial</vt:lpstr>
      <vt:lpstr>Calibri</vt:lpstr>
      <vt:lpstr>Calibri Light</vt:lpstr>
      <vt:lpstr>KG Primary Penmanship</vt:lpstr>
      <vt:lpstr>Tondo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12</cp:revision>
  <dcterms:created xsi:type="dcterms:W3CDTF">2021-03-15T01:07:09Z</dcterms:created>
  <dcterms:modified xsi:type="dcterms:W3CDTF">2021-03-23T03:13:21Z</dcterms:modified>
</cp:coreProperties>
</file>