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B454-6AD3-4A30-AAF1-C8FC3607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4EBD2-1F86-4CB7-8458-FF16560F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0912-5F73-4104-A4E0-48E8347D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A67-CE7D-4E13-88A2-AEF3EC7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33BE-C73F-447D-870A-3BC08C1A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0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D334-6879-454D-B111-D6A039B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4996-B9BC-4BEA-A87F-8D021A36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E162-9A2F-475E-B76C-C55791C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DBDC-CECE-4D35-914F-146D8008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F6FD-7DFF-416B-A147-8A40301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23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1F893-B354-46FB-A9EF-1DB01DC33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93565-07FC-4699-A835-5E75C315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950F-5685-4FA2-B463-724DCF77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449A-60D2-4AFD-9AD8-49B4251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2844-DD3D-4A4D-84A0-E74440B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001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CBFA-56CC-4259-AF6A-0CC6C5D6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D89-ACE0-4559-94BD-E8A75F9D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AE4C-3ACE-44AD-83B4-6C08939D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62FB-F387-4042-A35D-F8F1CB11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F3FB-D1A5-4131-836F-04A73572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73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F61-04AD-4A1E-A80D-3B91A5A4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6B29-AA74-4A19-A216-735CDA02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CA3E-797E-4B91-AC9B-5B415140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3D8F-21DD-4193-B5CC-C391DBCC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F7E1-6419-4185-8DA8-C17C6714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74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1775-C388-4E38-ADC1-F71A4DEA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CAFB-4420-42DF-BCA6-327A5D865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5FFAD-8F92-4E56-BFCA-125DB4B8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76F3-EEB8-434F-BFBA-89778718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D7A2-759B-4979-8D90-92511872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7BC3B-908C-4C2A-9699-8D5B1DE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9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ACE0-0CC0-4A58-B614-FF5B63EB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9DE4-582B-4A60-A61A-5D0B7E2B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E81E-5E07-4B18-B808-1E13CA9A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C5129-32F2-4928-8153-C86CE4EA4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D7B41-D058-4F28-AD59-0D898D220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E29DE-0484-4E93-B3CA-FB6A3204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482B0-EFD8-4962-AD7F-D950F293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BF973-5AFC-4D56-9104-7A7C37B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5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9413-8229-4D90-890D-949239F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5BF81-DEA1-4A99-B53B-004AD77F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B9E6F-E84D-49F4-9F1F-DE8F6ADD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8395-88C3-4891-9EC9-968CF3A4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81C8-BB93-4355-9299-5A734B61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5F96-6551-46DE-BF8F-AD800B1F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1361-A9BF-47EB-82A6-1D52B4FF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02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2447-BC0B-435F-8AEB-702C3CD9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644-F7A0-46F1-BA24-60E2D0FF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65389-0F6C-4AB5-A58B-97BA1E49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13B5-E9A0-4D91-9B1A-026664FB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5D5B-6496-4D79-9990-DF7A8E72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70F3-EFF4-42C9-828D-354BB07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0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1C1-10B6-45B9-A958-89A183D3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2CF42-5899-4728-8D32-BE233D84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953C-90C2-46AA-836F-8FBEBDDD1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8D27-BB5C-498A-B409-9826F1DC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E2A-360A-40C6-BAAB-C6B8772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F002-F913-48BA-8EC4-7099E46F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385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8C6D-B43F-4C08-904F-E4466E3A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89822-5A2A-409B-84AB-08BF6C93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3426-81E2-48B7-BC82-7B13EC7F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60DB-A85E-407F-8BDE-B209576776AC}" type="datetimeFigureOut">
              <a:rPr lang="en-MY" smtClean="0"/>
              <a:t>7/3/2021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70C8-525E-466A-A4D0-78E39AF3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A7D8-9F39-4905-B7B3-22E9924E8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6242-0613-499E-8A98-B668AA83FD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86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0E9711-008D-4998-A7BA-70DEADB61AEC}"/>
              </a:ext>
            </a:extLst>
          </p:cNvPr>
          <p:cNvGrpSpPr/>
          <p:nvPr/>
        </p:nvGrpSpPr>
        <p:grpSpPr>
          <a:xfrm>
            <a:off x="3781168" y="1623246"/>
            <a:ext cx="3880022" cy="2924039"/>
            <a:chOff x="2020887" y="609992"/>
            <a:chExt cx="3960819" cy="29240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AAC74D6-769F-4F88-B484-B60AED1298B7}"/>
                </a:ext>
              </a:extLst>
            </p:cNvPr>
            <p:cNvSpPr/>
            <p:nvPr/>
          </p:nvSpPr>
          <p:spPr>
            <a:xfrm>
              <a:off x="2020887" y="609992"/>
              <a:ext cx="3960819" cy="292403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FAC10B5-2D1D-4DDC-B25A-02B32C8AE0B4}"/>
                </a:ext>
              </a:extLst>
            </p:cNvPr>
            <p:cNvSpPr/>
            <p:nvPr/>
          </p:nvSpPr>
          <p:spPr>
            <a:xfrm rot="5400000">
              <a:off x="3467487" y="1374272"/>
              <a:ext cx="1292470" cy="13954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3D1E19-DF97-49E9-AEC7-1E9F7E1A16E6}"/>
              </a:ext>
            </a:extLst>
          </p:cNvPr>
          <p:cNvSpPr txBox="1"/>
          <p:nvPr/>
        </p:nvSpPr>
        <p:spPr>
          <a:xfrm>
            <a:off x="974124" y="2105561"/>
            <a:ext cx="102437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600" dirty="0">
                <a:latin typeface="A Pompadour Bold Sample" panose="02000000000000000000" pitchFamily="2" charset="0"/>
              </a:rPr>
              <a:t>The Title</a:t>
            </a:r>
          </a:p>
        </p:txBody>
      </p:sp>
    </p:spTree>
    <p:extLst>
      <p:ext uri="{BB962C8B-B14F-4D97-AF65-F5344CB8AC3E}">
        <p14:creationId xmlns:p14="http://schemas.microsoft.com/office/powerpoint/2010/main" val="22041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693144-B35E-43F4-8DCB-4B7FCEABB711}"/>
              </a:ext>
            </a:extLst>
          </p:cNvPr>
          <p:cNvSpPr/>
          <p:nvPr/>
        </p:nvSpPr>
        <p:spPr>
          <a:xfrm>
            <a:off x="246489" y="317357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640A24-4E3B-4E60-9E15-1FB5ECA7933D}"/>
              </a:ext>
            </a:extLst>
          </p:cNvPr>
          <p:cNvSpPr/>
          <p:nvPr/>
        </p:nvSpPr>
        <p:spPr>
          <a:xfrm>
            <a:off x="246489" y="434839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0C8D95-63BB-4670-8D69-E96233E0224D}"/>
              </a:ext>
            </a:extLst>
          </p:cNvPr>
          <p:cNvSpPr/>
          <p:nvPr/>
        </p:nvSpPr>
        <p:spPr>
          <a:xfrm>
            <a:off x="246489" y="560313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B7B65C-782B-43F9-8094-B0FEB6831AC2}"/>
              </a:ext>
            </a:extLst>
          </p:cNvPr>
          <p:cNvSpPr/>
          <p:nvPr/>
        </p:nvSpPr>
        <p:spPr>
          <a:xfrm>
            <a:off x="915692" y="294670"/>
            <a:ext cx="578609" cy="3501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8616ACF-18A3-4D63-8E90-7AD7738F0190}"/>
              </a:ext>
            </a:extLst>
          </p:cNvPr>
          <p:cNvSpPr/>
          <p:nvPr/>
        </p:nvSpPr>
        <p:spPr>
          <a:xfrm rot="5400000">
            <a:off x="1140140" y="379742"/>
            <a:ext cx="154782" cy="1666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07A0-E75E-4121-AD2E-86AFE18AD12B}"/>
              </a:ext>
            </a:extLst>
          </p:cNvPr>
          <p:cNvSpPr txBox="1"/>
          <p:nvPr/>
        </p:nvSpPr>
        <p:spPr>
          <a:xfrm>
            <a:off x="1519370" y="243065"/>
            <a:ext cx="172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 Pompadour Bold Sample" panose="02000000000000000000" pitchFamily="2" charset="0"/>
              </a:rPr>
              <a:t>YouTube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EE2078-E316-4FDD-B090-2E13E0CD624E}"/>
              </a:ext>
            </a:extLst>
          </p:cNvPr>
          <p:cNvSpPr/>
          <p:nvPr/>
        </p:nvSpPr>
        <p:spPr>
          <a:xfrm>
            <a:off x="3429000" y="165153"/>
            <a:ext cx="5105400" cy="609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C94C1-645D-426B-9CCE-A4C150E7092E}"/>
              </a:ext>
            </a:extLst>
          </p:cNvPr>
          <p:cNvSpPr/>
          <p:nvPr/>
        </p:nvSpPr>
        <p:spPr>
          <a:xfrm>
            <a:off x="8059603" y="347861"/>
            <a:ext cx="161925" cy="1568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213386-17DE-40B2-A080-BC51CAE1D87E}"/>
              </a:ext>
            </a:extLst>
          </p:cNvPr>
          <p:cNvCxnSpPr>
            <a:stCxn id="9" idx="5"/>
          </p:cNvCxnSpPr>
          <p:nvPr/>
        </p:nvCxnSpPr>
        <p:spPr>
          <a:xfrm>
            <a:off x="8197815" y="481710"/>
            <a:ext cx="98460" cy="119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4CD13F-6821-4533-A68F-CF2ABFDE200F}"/>
              </a:ext>
            </a:extLst>
          </p:cNvPr>
          <p:cNvSpPr txBox="1"/>
          <p:nvPr/>
        </p:nvSpPr>
        <p:spPr>
          <a:xfrm>
            <a:off x="3611469" y="244334"/>
            <a:ext cx="432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How to how to when to how?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3A7DEE-437D-4245-9816-63D74088E734}"/>
              </a:ext>
            </a:extLst>
          </p:cNvPr>
          <p:cNvGrpSpPr/>
          <p:nvPr/>
        </p:nvGrpSpPr>
        <p:grpSpPr>
          <a:xfrm>
            <a:off x="10023012" y="191563"/>
            <a:ext cx="1786132" cy="469410"/>
            <a:chOff x="9692812" y="552968"/>
            <a:chExt cx="1786132" cy="4694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C5DB1D-6921-4551-A571-0E7DFFC85C2A}"/>
                </a:ext>
              </a:extLst>
            </p:cNvPr>
            <p:cNvSpPr/>
            <p:nvPr/>
          </p:nvSpPr>
          <p:spPr>
            <a:xfrm>
              <a:off x="10991509" y="552968"/>
              <a:ext cx="487435" cy="4616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E1A737-5713-483A-AE55-8E3354938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67" t="68794" r="2667" b="3546"/>
            <a:stretch/>
          </p:blipFill>
          <p:spPr>
            <a:xfrm>
              <a:off x="11020114" y="587389"/>
              <a:ext cx="421147" cy="381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9C3CCC6F-9103-4CCE-8D2B-34396B00179C}"/>
                </a:ext>
              </a:extLst>
            </p:cNvPr>
            <p:cNvSpPr/>
            <p:nvPr/>
          </p:nvSpPr>
          <p:spPr>
            <a:xfrm>
              <a:off x="10450659" y="580432"/>
              <a:ext cx="433999" cy="441946"/>
            </a:xfrm>
            <a:prstGeom prst="math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198D5F-7FF2-4910-95DB-E3005FE7F645}"/>
                </a:ext>
              </a:extLst>
            </p:cNvPr>
            <p:cNvGrpSpPr/>
            <p:nvPr/>
          </p:nvGrpSpPr>
          <p:grpSpPr>
            <a:xfrm>
              <a:off x="9692812" y="642810"/>
              <a:ext cx="589936" cy="301761"/>
              <a:chOff x="9692812" y="642810"/>
              <a:chExt cx="589936" cy="301761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56045F-876A-42D1-BEC8-CAB40B66F667}"/>
                  </a:ext>
                </a:extLst>
              </p:cNvPr>
              <p:cNvSpPr/>
              <p:nvPr/>
            </p:nvSpPr>
            <p:spPr>
              <a:xfrm>
                <a:off x="9692812" y="642810"/>
                <a:ext cx="433998" cy="301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992207F7-10A4-4561-A3C0-8C1154011E0E}"/>
                  </a:ext>
                </a:extLst>
              </p:cNvPr>
              <p:cNvSpPr/>
              <p:nvPr/>
            </p:nvSpPr>
            <p:spPr>
              <a:xfrm rot="16200000">
                <a:off x="9999344" y="642178"/>
                <a:ext cx="236391" cy="330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FB8CA-AC3B-4D86-B7B3-48BE132200D3}"/>
              </a:ext>
            </a:extLst>
          </p:cNvPr>
          <p:cNvSpPr/>
          <p:nvPr/>
        </p:nvSpPr>
        <p:spPr>
          <a:xfrm>
            <a:off x="2718487" y="988541"/>
            <a:ext cx="9316994" cy="552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7B341-0515-4B4E-AA4B-98ABDFB43D1F}"/>
              </a:ext>
            </a:extLst>
          </p:cNvPr>
          <p:cNvSpPr txBox="1"/>
          <p:nvPr/>
        </p:nvSpPr>
        <p:spPr>
          <a:xfrm>
            <a:off x="271415" y="986699"/>
            <a:ext cx="172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DCB2BC-9091-49E9-BAB4-8B4E7866E142}"/>
              </a:ext>
            </a:extLst>
          </p:cNvPr>
          <p:cNvSpPr txBox="1"/>
          <p:nvPr/>
        </p:nvSpPr>
        <p:spPr>
          <a:xfrm>
            <a:off x="246489" y="1660733"/>
            <a:ext cx="172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Trending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5C88CD-E812-434A-BBDC-3B21923E39B9}"/>
              </a:ext>
            </a:extLst>
          </p:cNvPr>
          <p:cNvSpPr txBox="1"/>
          <p:nvPr/>
        </p:nvSpPr>
        <p:spPr>
          <a:xfrm>
            <a:off x="246489" y="2334767"/>
            <a:ext cx="208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Subscription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8E360-17C6-42CF-9E01-1EB8B77B9B9E}"/>
              </a:ext>
            </a:extLst>
          </p:cNvPr>
          <p:cNvCxnSpPr/>
          <p:nvPr/>
        </p:nvCxnSpPr>
        <p:spPr>
          <a:xfrm>
            <a:off x="271415" y="3175686"/>
            <a:ext cx="2187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6F4B87-745F-4441-9D64-2C085CC02D40}"/>
              </a:ext>
            </a:extLst>
          </p:cNvPr>
          <p:cNvSpPr txBox="1"/>
          <p:nvPr/>
        </p:nvSpPr>
        <p:spPr>
          <a:xfrm>
            <a:off x="293745" y="3325980"/>
            <a:ext cx="172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Library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FE104-6F33-4BF4-B4FC-082515BC74EB}"/>
              </a:ext>
            </a:extLst>
          </p:cNvPr>
          <p:cNvSpPr txBox="1"/>
          <p:nvPr/>
        </p:nvSpPr>
        <p:spPr>
          <a:xfrm>
            <a:off x="268819" y="4000014"/>
            <a:ext cx="172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History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7E2B8-769B-45D7-91D1-04CB444F137A}"/>
              </a:ext>
            </a:extLst>
          </p:cNvPr>
          <p:cNvSpPr txBox="1"/>
          <p:nvPr/>
        </p:nvSpPr>
        <p:spPr>
          <a:xfrm>
            <a:off x="268819" y="4674048"/>
            <a:ext cx="208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Sample" panose="02000000000000000000" pitchFamily="2" charset="0"/>
              </a:rPr>
              <a:t>Watch later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0F3DE-5160-457B-81F2-B85E42D64B02}"/>
              </a:ext>
            </a:extLst>
          </p:cNvPr>
          <p:cNvSpPr txBox="1"/>
          <p:nvPr/>
        </p:nvSpPr>
        <p:spPr>
          <a:xfrm>
            <a:off x="2929148" y="1093853"/>
            <a:ext cx="30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latin typeface="A Pompadour Sample" panose="02000000000000000000" pitchFamily="2" charset="0"/>
              </a:rPr>
              <a:t>Group Members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9875C-C8A0-4257-9871-8F8C0C572493}"/>
              </a:ext>
            </a:extLst>
          </p:cNvPr>
          <p:cNvSpPr/>
          <p:nvPr/>
        </p:nvSpPr>
        <p:spPr>
          <a:xfrm>
            <a:off x="3158125" y="1719047"/>
            <a:ext cx="2513267" cy="154660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2F3CDE-1C72-4175-BBE6-6167AF5EBB60}"/>
              </a:ext>
            </a:extLst>
          </p:cNvPr>
          <p:cNvSpPr/>
          <p:nvPr/>
        </p:nvSpPr>
        <p:spPr>
          <a:xfrm>
            <a:off x="6306424" y="1722385"/>
            <a:ext cx="2513268" cy="154660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618D5-9381-4742-BD3B-56CE338B40B0}"/>
              </a:ext>
            </a:extLst>
          </p:cNvPr>
          <p:cNvSpPr/>
          <p:nvPr/>
        </p:nvSpPr>
        <p:spPr>
          <a:xfrm>
            <a:off x="9367867" y="1719047"/>
            <a:ext cx="2513268" cy="154660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2232F-6A5F-48D2-9713-A9614796CF74}"/>
              </a:ext>
            </a:extLst>
          </p:cNvPr>
          <p:cNvSpPr txBox="1"/>
          <p:nvPr/>
        </p:nvSpPr>
        <p:spPr>
          <a:xfrm>
            <a:off x="2929148" y="3419639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Song Mino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60654-684D-4DBB-9CAE-0B38881418A6}"/>
              </a:ext>
            </a:extLst>
          </p:cNvPr>
          <p:cNvSpPr txBox="1"/>
          <p:nvPr/>
        </p:nvSpPr>
        <p:spPr>
          <a:xfrm>
            <a:off x="2929148" y="5828272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Kim </a:t>
            </a:r>
            <a:r>
              <a:rPr lang="en-MY" dirty="0" err="1">
                <a:latin typeface="Aharoni" panose="02010803020104030203" pitchFamily="2" charset="-79"/>
                <a:cs typeface="Aharoni" panose="02010803020104030203" pitchFamily="2" charset="-79"/>
              </a:rPr>
              <a:t>Jinwoo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6E0CC-2F5D-4300-8628-9490C4AAE72C}"/>
              </a:ext>
            </a:extLst>
          </p:cNvPr>
          <p:cNvSpPr txBox="1"/>
          <p:nvPr/>
        </p:nvSpPr>
        <p:spPr>
          <a:xfrm>
            <a:off x="6096000" y="3419639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>
                <a:latin typeface="Aharoni" panose="02010803020104030203" pitchFamily="2" charset="-79"/>
                <a:cs typeface="Aharoni" panose="02010803020104030203" pitchFamily="2" charset="-79"/>
              </a:rPr>
              <a:t>Mimop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CC2BC-F296-4C0C-8C42-E2389CD7E495}"/>
              </a:ext>
            </a:extLst>
          </p:cNvPr>
          <p:cNvSpPr txBox="1"/>
          <p:nvPr/>
        </p:nvSpPr>
        <p:spPr>
          <a:xfrm>
            <a:off x="6096000" y="5828272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Park </a:t>
            </a:r>
            <a:r>
              <a:rPr lang="en-MY" dirty="0" err="1">
                <a:latin typeface="Aharoni" panose="02010803020104030203" pitchFamily="2" charset="-79"/>
                <a:cs typeface="Aharoni" panose="02010803020104030203" pitchFamily="2" charset="-79"/>
              </a:rPr>
              <a:t>Inseo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02D48-1FEA-4441-AE45-B8DF810792A3}"/>
              </a:ext>
            </a:extLst>
          </p:cNvPr>
          <p:cNvSpPr txBox="1"/>
          <p:nvPr/>
        </p:nvSpPr>
        <p:spPr>
          <a:xfrm>
            <a:off x="9133603" y="3429000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Lee </a:t>
            </a:r>
            <a:r>
              <a:rPr lang="en-MY" dirty="0" err="1">
                <a:latin typeface="Aharoni" panose="02010803020104030203" pitchFamily="2" charset="-79"/>
                <a:cs typeface="Aharoni" panose="02010803020104030203" pitchFamily="2" charset="-79"/>
              </a:rPr>
              <a:t>Seunghoon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3D82BF-DC8E-4AE7-97D4-8731D87800F8}"/>
              </a:ext>
            </a:extLst>
          </p:cNvPr>
          <p:cNvSpPr txBox="1"/>
          <p:nvPr/>
        </p:nvSpPr>
        <p:spPr>
          <a:xfrm>
            <a:off x="9133603" y="5837633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Kang </a:t>
            </a:r>
            <a:r>
              <a:rPr lang="en-MY" dirty="0" err="1">
                <a:latin typeface="Aharoni" panose="02010803020104030203" pitchFamily="2" charset="-79"/>
                <a:cs typeface="Aharoni" panose="02010803020104030203" pitchFamily="2" charset="-79"/>
              </a:rPr>
              <a:t>Seungyoon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B5A599-34D4-4D1C-B525-503D6D84E1D9}"/>
              </a:ext>
            </a:extLst>
          </p:cNvPr>
          <p:cNvSpPr/>
          <p:nvPr/>
        </p:nvSpPr>
        <p:spPr>
          <a:xfrm>
            <a:off x="3134285" y="4147008"/>
            <a:ext cx="2513267" cy="154660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C9C998-3482-416D-BD4B-47AF1C237A32}"/>
              </a:ext>
            </a:extLst>
          </p:cNvPr>
          <p:cNvSpPr/>
          <p:nvPr/>
        </p:nvSpPr>
        <p:spPr>
          <a:xfrm>
            <a:off x="6282584" y="4150346"/>
            <a:ext cx="2513268" cy="154660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2DE73-6E17-4327-A4B8-B8398A1B5C54}"/>
              </a:ext>
            </a:extLst>
          </p:cNvPr>
          <p:cNvSpPr/>
          <p:nvPr/>
        </p:nvSpPr>
        <p:spPr>
          <a:xfrm>
            <a:off x="9344027" y="4147008"/>
            <a:ext cx="2513268" cy="1546607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90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1A92BE-709E-4159-8D6B-B7687E880AC1}"/>
              </a:ext>
            </a:extLst>
          </p:cNvPr>
          <p:cNvSpPr/>
          <p:nvPr/>
        </p:nvSpPr>
        <p:spPr>
          <a:xfrm>
            <a:off x="310682" y="455137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89CF88-853F-4C71-908D-87C538468273}"/>
              </a:ext>
            </a:extLst>
          </p:cNvPr>
          <p:cNvSpPr/>
          <p:nvPr/>
        </p:nvSpPr>
        <p:spPr>
          <a:xfrm>
            <a:off x="310682" y="572619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03CAE-5A5A-49C4-96C3-C5B4722E295D}"/>
              </a:ext>
            </a:extLst>
          </p:cNvPr>
          <p:cNvSpPr/>
          <p:nvPr/>
        </p:nvSpPr>
        <p:spPr>
          <a:xfrm>
            <a:off x="310682" y="698093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58901-A8FE-4626-B741-633D4FC36438}"/>
              </a:ext>
            </a:extLst>
          </p:cNvPr>
          <p:cNvSpPr/>
          <p:nvPr/>
        </p:nvSpPr>
        <p:spPr>
          <a:xfrm>
            <a:off x="979885" y="432450"/>
            <a:ext cx="578609" cy="3501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5592809-B4A0-4F77-8815-9D0A8A0D3087}"/>
              </a:ext>
            </a:extLst>
          </p:cNvPr>
          <p:cNvSpPr/>
          <p:nvPr/>
        </p:nvSpPr>
        <p:spPr>
          <a:xfrm rot="5400000">
            <a:off x="1204333" y="517522"/>
            <a:ext cx="154782" cy="1666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344CA-2F57-4AF1-98F1-51C4D2429665}"/>
              </a:ext>
            </a:extLst>
          </p:cNvPr>
          <p:cNvSpPr txBox="1"/>
          <p:nvPr/>
        </p:nvSpPr>
        <p:spPr>
          <a:xfrm>
            <a:off x="1583563" y="380845"/>
            <a:ext cx="172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 Pompadour Bold Sample" panose="02000000000000000000" pitchFamily="2" charset="0"/>
              </a:rPr>
              <a:t>YouTube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802E3-EDEA-4EDC-BE51-27BC4AE1A883}"/>
              </a:ext>
            </a:extLst>
          </p:cNvPr>
          <p:cNvSpPr/>
          <p:nvPr/>
        </p:nvSpPr>
        <p:spPr>
          <a:xfrm>
            <a:off x="3493193" y="302933"/>
            <a:ext cx="5105400" cy="609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BC6F4F-E171-4D67-BC53-48011E0896DC}"/>
              </a:ext>
            </a:extLst>
          </p:cNvPr>
          <p:cNvSpPr/>
          <p:nvPr/>
        </p:nvSpPr>
        <p:spPr>
          <a:xfrm>
            <a:off x="8123796" y="485641"/>
            <a:ext cx="161925" cy="1568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55C91B-AB63-4417-9984-5BAFD9E99DC2}"/>
              </a:ext>
            </a:extLst>
          </p:cNvPr>
          <p:cNvCxnSpPr>
            <a:stCxn id="9" idx="5"/>
          </p:cNvCxnSpPr>
          <p:nvPr/>
        </p:nvCxnSpPr>
        <p:spPr>
          <a:xfrm>
            <a:off x="8262008" y="619490"/>
            <a:ext cx="98460" cy="119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1365E-A47B-4C21-B566-419161A617B4}"/>
              </a:ext>
            </a:extLst>
          </p:cNvPr>
          <p:cNvSpPr txBox="1"/>
          <p:nvPr/>
        </p:nvSpPr>
        <p:spPr>
          <a:xfrm>
            <a:off x="3675662" y="382114"/>
            <a:ext cx="432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Insert the title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6DC5E-87AD-48EC-B547-FEE38783FD0D}"/>
              </a:ext>
            </a:extLst>
          </p:cNvPr>
          <p:cNvGrpSpPr/>
          <p:nvPr/>
        </p:nvGrpSpPr>
        <p:grpSpPr>
          <a:xfrm>
            <a:off x="10087205" y="329343"/>
            <a:ext cx="1786132" cy="469410"/>
            <a:chOff x="9692812" y="552968"/>
            <a:chExt cx="1786132" cy="4694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CE5A98-3003-4A0B-A5AC-11DA1257DAFF}"/>
                </a:ext>
              </a:extLst>
            </p:cNvPr>
            <p:cNvSpPr/>
            <p:nvPr/>
          </p:nvSpPr>
          <p:spPr>
            <a:xfrm>
              <a:off x="10991509" y="552968"/>
              <a:ext cx="487435" cy="4616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40C0C1-D26F-4057-AFD9-9B6CBC706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67" t="68794" r="2667" b="3546"/>
            <a:stretch/>
          </p:blipFill>
          <p:spPr>
            <a:xfrm>
              <a:off x="11020114" y="587389"/>
              <a:ext cx="421147" cy="381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676A0486-041A-4856-82B9-27B24A837B00}"/>
                </a:ext>
              </a:extLst>
            </p:cNvPr>
            <p:cNvSpPr/>
            <p:nvPr/>
          </p:nvSpPr>
          <p:spPr>
            <a:xfrm>
              <a:off x="10450659" y="580432"/>
              <a:ext cx="433999" cy="441946"/>
            </a:xfrm>
            <a:prstGeom prst="math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ABF180-099A-4DD6-981A-28C926FF7FBE}"/>
                </a:ext>
              </a:extLst>
            </p:cNvPr>
            <p:cNvGrpSpPr/>
            <p:nvPr/>
          </p:nvGrpSpPr>
          <p:grpSpPr>
            <a:xfrm>
              <a:off x="9692812" y="642810"/>
              <a:ext cx="589936" cy="301761"/>
              <a:chOff x="9692812" y="642810"/>
              <a:chExt cx="589936" cy="301761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1F46D7-FE2F-4C6B-ADAD-1BC9AD377627}"/>
                  </a:ext>
                </a:extLst>
              </p:cNvPr>
              <p:cNvSpPr/>
              <p:nvPr/>
            </p:nvSpPr>
            <p:spPr>
              <a:xfrm>
                <a:off x="9692812" y="642810"/>
                <a:ext cx="433998" cy="301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0AF4F3F8-CDC9-4F16-B8D5-C397F44CF36B}"/>
                  </a:ext>
                </a:extLst>
              </p:cNvPr>
              <p:cNvSpPr/>
              <p:nvPr/>
            </p:nvSpPr>
            <p:spPr>
              <a:xfrm rot="16200000">
                <a:off x="9999344" y="642178"/>
                <a:ext cx="236391" cy="330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95236-C1F2-43BB-BCC2-DA2827C64526}"/>
              </a:ext>
            </a:extLst>
          </p:cNvPr>
          <p:cNvSpPr/>
          <p:nvPr/>
        </p:nvSpPr>
        <p:spPr>
          <a:xfrm>
            <a:off x="390851" y="1219014"/>
            <a:ext cx="8493657" cy="47573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9DDCE-C73A-4299-A86D-E5ACDCFF38CD}"/>
              </a:ext>
            </a:extLst>
          </p:cNvPr>
          <p:cNvSpPr txBox="1"/>
          <p:nvPr/>
        </p:nvSpPr>
        <p:spPr>
          <a:xfrm>
            <a:off x="748969" y="2012640"/>
            <a:ext cx="8106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>
                <a:latin typeface="A Pompadour Sample" panose="02000000000000000000" pitchFamily="2" charset="0"/>
              </a:rPr>
              <a:t>The presentation is about the presentation  about the presentation  about the presentation  about the presentation  about the presentation  about the presentation 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DB024-E09E-430E-A7CA-907F90B3A8F7}"/>
              </a:ext>
            </a:extLst>
          </p:cNvPr>
          <p:cNvSpPr/>
          <p:nvPr/>
        </p:nvSpPr>
        <p:spPr>
          <a:xfrm>
            <a:off x="9352559" y="1219014"/>
            <a:ext cx="2520778" cy="13017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80518-8F2A-4594-830D-8614AC69A2E1}"/>
              </a:ext>
            </a:extLst>
          </p:cNvPr>
          <p:cNvSpPr/>
          <p:nvPr/>
        </p:nvSpPr>
        <p:spPr>
          <a:xfrm>
            <a:off x="9352559" y="3033471"/>
            <a:ext cx="2520778" cy="13017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67804-04EC-44F2-802F-13A6E089FFC7}"/>
              </a:ext>
            </a:extLst>
          </p:cNvPr>
          <p:cNvSpPr/>
          <p:nvPr/>
        </p:nvSpPr>
        <p:spPr>
          <a:xfrm>
            <a:off x="9356429" y="4893276"/>
            <a:ext cx="2520778" cy="13017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7545F-15A1-452E-AE45-820473203557}"/>
              </a:ext>
            </a:extLst>
          </p:cNvPr>
          <p:cNvSpPr txBox="1"/>
          <p:nvPr/>
        </p:nvSpPr>
        <p:spPr>
          <a:xfrm>
            <a:off x="9294539" y="43910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E74F3-1309-4E9F-9FFE-A438195286C9}"/>
              </a:ext>
            </a:extLst>
          </p:cNvPr>
          <p:cNvSpPr txBox="1"/>
          <p:nvPr/>
        </p:nvSpPr>
        <p:spPr>
          <a:xfrm>
            <a:off x="9257469" y="25601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22EA3-60D6-4E73-97C9-85807E740A32}"/>
              </a:ext>
            </a:extLst>
          </p:cNvPr>
          <p:cNvSpPr txBox="1"/>
          <p:nvPr/>
        </p:nvSpPr>
        <p:spPr>
          <a:xfrm>
            <a:off x="9293033" y="6248006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</p:spTree>
    <p:extLst>
      <p:ext uri="{BB962C8B-B14F-4D97-AF65-F5344CB8AC3E}">
        <p14:creationId xmlns:p14="http://schemas.microsoft.com/office/powerpoint/2010/main" val="34199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1A92BE-709E-4159-8D6B-B7687E880AC1}"/>
              </a:ext>
            </a:extLst>
          </p:cNvPr>
          <p:cNvSpPr/>
          <p:nvPr/>
        </p:nvSpPr>
        <p:spPr>
          <a:xfrm>
            <a:off x="310682" y="455137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89CF88-853F-4C71-908D-87C538468273}"/>
              </a:ext>
            </a:extLst>
          </p:cNvPr>
          <p:cNvSpPr/>
          <p:nvPr/>
        </p:nvSpPr>
        <p:spPr>
          <a:xfrm>
            <a:off x="310682" y="572619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03CAE-5A5A-49C4-96C3-C5B4722E295D}"/>
              </a:ext>
            </a:extLst>
          </p:cNvPr>
          <p:cNvSpPr/>
          <p:nvPr/>
        </p:nvSpPr>
        <p:spPr>
          <a:xfrm>
            <a:off x="310682" y="698093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58901-A8FE-4626-B741-633D4FC36438}"/>
              </a:ext>
            </a:extLst>
          </p:cNvPr>
          <p:cNvSpPr/>
          <p:nvPr/>
        </p:nvSpPr>
        <p:spPr>
          <a:xfrm>
            <a:off x="979885" y="432450"/>
            <a:ext cx="578609" cy="3501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5592809-B4A0-4F77-8815-9D0A8A0D3087}"/>
              </a:ext>
            </a:extLst>
          </p:cNvPr>
          <p:cNvSpPr/>
          <p:nvPr/>
        </p:nvSpPr>
        <p:spPr>
          <a:xfrm rot="5400000">
            <a:off x="1204333" y="517522"/>
            <a:ext cx="154782" cy="1666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344CA-2F57-4AF1-98F1-51C4D2429665}"/>
              </a:ext>
            </a:extLst>
          </p:cNvPr>
          <p:cNvSpPr txBox="1"/>
          <p:nvPr/>
        </p:nvSpPr>
        <p:spPr>
          <a:xfrm>
            <a:off x="1583563" y="380845"/>
            <a:ext cx="172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 Pompadour Bold Sample" panose="02000000000000000000" pitchFamily="2" charset="0"/>
              </a:rPr>
              <a:t>YouTube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802E3-EDEA-4EDC-BE51-27BC4AE1A883}"/>
              </a:ext>
            </a:extLst>
          </p:cNvPr>
          <p:cNvSpPr/>
          <p:nvPr/>
        </p:nvSpPr>
        <p:spPr>
          <a:xfrm>
            <a:off x="3493193" y="302933"/>
            <a:ext cx="5105400" cy="609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BC6F4F-E171-4D67-BC53-48011E0896DC}"/>
              </a:ext>
            </a:extLst>
          </p:cNvPr>
          <p:cNvSpPr/>
          <p:nvPr/>
        </p:nvSpPr>
        <p:spPr>
          <a:xfrm>
            <a:off x="8123796" y="485641"/>
            <a:ext cx="161925" cy="1568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55C91B-AB63-4417-9984-5BAFD9E99DC2}"/>
              </a:ext>
            </a:extLst>
          </p:cNvPr>
          <p:cNvCxnSpPr>
            <a:stCxn id="9" idx="5"/>
          </p:cNvCxnSpPr>
          <p:nvPr/>
        </p:nvCxnSpPr>
        <p:spPr>
          <a:xfrm>
            <a:off x="8262008" y="619490"/>
            <a:ext cx="98460" cy="119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1365E-A47B-4C21-B566-419161A617B4}"/>
              </a:ext>
            </a:extLst>
          </p:cNvPr>
          <p:cNvSpPr txBox="1"/>
          <p:nvPr/>
        </p:nvSpPr>
        <p:spPr>
          <a:xfrm>
            <a:off x="3675662" y="382114"/>
            <a:ext cx="432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Insert the title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6DC5E-87AD-48EC-B547-FEE38783FD0D}"/>
              </a:ext>
            </a:extLst>
          </p:cNvPr>
          <p:cNvGrpSpPr/>
          <p:nvPr/>
        </p:nvGrpSpPr>
        <p:grpSpPr>
          <a:xfrm>
            <a:off x="10087205" y="329343"/>
            <a:ext cx="1786132" cy="469410"/>
            <a:chOff x="9692812" y="552968"/>
            <a:chExt cx="1786132" cy="4694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CE5A98-3003-4A0B-A5AC-11DA1257DAFF}"/>
                </a:ext>
              </a:extLst>
            </p:cNvPr>
            <p:cNvSpPr/>
            <p:nvPr/>
          </p:nvSpPr>
          <p:spPr>
            <a:xfrm>
              <a:off x="10991509" y="552968"/>
              <a:ext cx="487435" cy="4616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40C0C1-D26F-4057-AFD9-9B6CBC706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67" t="68794" r="2667" b="3546"/>
            <a:stretch/>
          </p:blipFill>
          <p:spPr>
            <a:xfrm>
              <a:off x="11020114" y="587389"/>
              <a:ext cx="421147" cy="381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676A0486-041A-4856-82B9-27B24A837B00}"/>
                </a:ext>
              </a:extLst>
            </p:cNvPr>
            <p:cNvSpPr/>
            <p:nvPr/>
          </p:nvSpPr>
          <p:spPr>
            <a:xfrm>
              <a:off x="10450659" y="580432"/>
              <a:ext cx="433999" cy="441946"/>
            </a:xfrm>
            <a:prstGeom prst="math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ABF180-099A-4DD6-981A-28C926FF7FBE}"/>
                </a:ext>
              </a:extLst>
            </p:cNvPr>
            <p:cNvGrpSpPr/>
            <p:nvPr/>
          </p:nvGrpSpPr>
          <p:grpSpPr>
            <a:xfrm>
              <a:off x="9692812" y="642810"/>
              <a:ext cx="589936" cy="301761"/>
              <a:chOff x="9692812" y="642810"/>
              <a:chExt cx="589936" cy="301761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1F46D7-FE2F-4C6B-ADAD-1BC9AD377627}"/>
                  </a:ext>
                </a:extLst>
              </p:cNvPr>
              <p:cNvSpPr/>
              <p:nvPr/>
            </p:nvSpPr>
            <p:spPr>
              <a:xfrm>
                <a:off x="9692812" y="642810"/>
                <a:ext cx="433998" cy="301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0AF4F3F8-CDC9-4F16-B8D5-C397F44CF36B}"/>
                  </a:ext>
                </a:extLst>
              </p:cNvPr>
              <p:cNvSpPr/>
              <p:nvPr/>
            </p:nvSpPr>
            <p:spPr>
              <a:xfrm rot="16200000">
                <a:off x="9999344" y="642178"/>
                <a:ext cx="236391" cy="330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95236-C1F2-43BB-BCC2-DA2827C64526}"/>
              </a:ext>
            </a:extLst>
          </p:cNvPr>
          <p:cNvSpPr/>
          <p:nvPr/>
        </p:nvSpPr>
        <p:spPr>
          <a:xfrm>
            <a:off x="390851" y="1219014"/>
            <a:ext cx="8493657" cy="4757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9DDCE-C73A-4299-A86D-E5ACDCFF38CD}"/>
              </a:ext>
            </a:extLst>
          </p:cNvPr>
          <p:cNvSpPr txBox="1"/>
          <p:nvPr/>
        </p:nvSpPr>
        <p:spPr>
          <a:xfrm>
            <a:off x="492561" y="1869896"/>
            <a:ext cx="8106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MY" sz="4000" dirty="0">
                <a:latin typeface="A Pompadour Sample" panose="02000000000000000000" pitchFamily="2" charset="0"/>
              </a:rPr>
              <a:t>This is the first point.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MY" sz="4000" dirty="0">
                <a:latin typeface="A Pompadour Sample" panose="02000000000000000000" pitchFamily="2" charset="0"/>
              </a:rPr>
              <a:t>This is the second point.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MY" sz="4000" dirty="0">
                <a:latin typeface="A Pompadour Sample" panose="02000000000000000000" pitchFamily="2" charset="0"/>
              </a:rPr>
              <a:t>This is the third point.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MY" sz="4000" dirty="0">
                <a:latin typeface="A Pompadour Sample" panose="02000000000000000000" pitchFamily="2" charset="0"/>
              </a:rPr>
              <a:t>This is just reminder that Kang </a:t>
            </a:r>
            <a:r>
              <a:rPr lang="en-MY" sz="4000" dirty="0" err="1">
                <a:latin typeface="A Pompadour Sample" panose="02000000000000000000" pitchFamily="2" charset="0"/>
              </a:rPr>
              <a:t>Seungyoon</a:t>
            </a:r>
            <a:r>
              <a:rPr lang="en-MY" sz="4000" dirty="0">
                <a:latin typeface="A Pompadour Sample" panose="02000000000000000000" pitchFamily="2" charset="0"/>
              </a:rPr>
              <a:t> solo album on March.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DB024-E09E-430E-A7CA-907F90B3A8F7}"/>
              </a:ext>
            </a:extLst>
          </p:cNvPr>
          <p:cNvSpPr/>
          <p:nvPr/>
        </p:nvSpPr>
        <p:spPr>
          <a:xfrm>
            <a:off x="9352559" y="1219014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80518-8F2A-4594-830D-8614AC69A2E1}"/>
              </a:ext>
            </a:extLst>
          </p:cNvPr>
          <p:cNvSpPr/>
          <p:nvPr/>
        </p:nvSpPr>
        <p:spPr>
          <a:xfrm>
            <a:off x="9352559" y="3033471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67804-04EC-44F2-802F-13A6E089FFC7}"/>
              </a:ext>
            </a:extLst>
          </p:cNvPr>
          <p:cNvSpPr/>
          <p:nvPr/>
        </p:nvSpPr>
        <p:spPr>
          <a:xfrm>
            <a:off x="9356429" y="4893276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7545F-15A1-452E-AE45-820473203557}"/>
              </a:ext>
            </a:extLst>
          </p:cNvPr>
          <p:cNvSpPr txBox="1"/>
          <p:nvPr/>
        </p:nvSpPr>
        <p:spPr>
          <a:xfrm>
            <a:off x="9294539" y="43910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E74F3-1309-4E9F-9FFE-A438195286C9}"/>
              </a:ext>
            </a:extLst>
          </p:cNvPr>
          <p:cNvSpPr txBox="1"/>
          <p:nvPr/>
        </p:nvSpPr>
        <p:spPr>
          <a:xfrm>
            <a:off x="9257469" y="25601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22EA3-60D6-4E73-97C9-85807E740A32}"/>
              </a:ext>
            </a:extLst>
          </p:cNvPr>
          <p:cNvSpPr txBox="1"/>
          <p:nvPr/>
        </p:nvSpPr>
        <p:spPr>
          <a:xfrm>
            <a:off x="9293033" y="6248006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</p:spTree>
    <p:extLst>
      <p:ext uri="{BB962C8B-B14F-4D97-AF65-F5344CB8AC3E}">
        <p14:creationId xmlns:p14="http://schemas.microsoft.com/office/powerpoint/2010/main" val="19709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1A92BE-709E-4159-8D6B-B7687E880AC1}"/>
              </a:ext>
            </a:extLst>
          </p:cNvPr>
          <p:cNvSpPr/>
          <p:nvPr/>
        </p:nvSpPr>
        <p:spPr>
          <a:xfrm>
            <a:off x="310682" y="455137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89CF88-853F-4C71-908D-87C538468273}"/>
              </a:ext>
            </a:extLst>
          </p:cNvPr>
          <p:cNvSpPr/>
          <p:nvPr/>
        </p:nvSpPr>
        <p:spPr>
          <a:xfrm>
            <a:off x="310682" y="572619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03CAE-5A5A-49C4-96C3-C5B4722E295D}"/>
              </a:ext>
            </a:extLst>
          </p:cNvPr>
          <p:cNvSpPr/>
          <p:nvPr/>
        </p:nvSpPr>
        <p:spPr>
          <a:xfrm>
            <a:off x="310682" y="698093"/>
            <a:ext cx="502480" cy="69836"/>
          </a:xfrm>
          <a:prstGeom prst="roundRect">
            <a:avLst>
              <a:gd name="adj" fmla="val 408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58901-A8FE-4626-B741-633D4FC36438}"/>
              </a:ext>
            </a:extLst>
          </p:cNvPr>
          <p:cNvSpPr/>
          <p:nvPr/>
        </p:nvSpPr>
        <p:spPr>
          <a:xfrm>
            <a:off x="979885" y="432450"/>
            <a:ext cx="578609" cy="3501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5592809-B4A0-4F77-8815-9D0A8A0D3087}"/>
              </a:ext>
            </a:extLst>
          </p:cNvPr>
          <p:cNvSpPr/>
          <p:nvPr/>
        </p:nvSpPr>
        <p:spPr>
          <a:xfrm rot="5400000">
            <a:off x="1204333" y="517522"/>
            <a:ext cx="154782" cy="1666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344CA-2F57-4AF1-98F1-51C4D2429665}"/>
              </a:ext>
            </a:extLst>
          </p:cNvPr>
          <p:cNvSpPr txBox="1"/>
          <p:nvPr/>
        </p:nvSpPr>
        <p:spPr>
          <a:xfrm>
            <a:off x="1583563" y="380845"/>
            <a:ext cx="172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 Pompadour Bold Sample" panose="02000000000000000000" pitchFamily="2" charset="0"/>
              </a:rPr>
              <a:t>YouTube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802E3-EDEA-4EDC-BE51-27BC4AE1A883}"/>
              </a:ext>
            </a:extLst>
          </p:cNvPr>
          <p:cNvSpPr/>
          <p:nvPr/>
        </p:nvSpPr>
        <p:spPr>
          <a:xfrm>
            <a:off x="3493193" y="302933"/>
            <a:ext cx="5105400" cy="609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BC6F4F-E171-4D67-BC53-48011E0896DC}"/>
              </a:ext>
            </a:extLst>
          </p:cNvPr>
          <p:cNvSpPr/>
          <p:nvPr/>
        </p:nvSpPr>
        <p:spPr>
          <a:xfrm>
            <a:off x="8123796" y="485641"/>
            <a:ext cx="161925" cy="1568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55C91B-AB63-4417-9984-5BAFD9E99DC2}"/>
              </a:ext>
            </a:extLst>
          </p:cNvPr>
          <p:cNvCxnSpPr>
            <a:stCxn id="9" idx="5"/>
          </p:cNvCxnSpPr>
          <p:nvPr/>
        </p:nvCxnSpPr>
        <p:spPr>
          <a:xfrm>
            <a:off x="8262008" y="619490"/>
            <a:ext cx="98460" cy="119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1365E-A47B-4C21-B566-419161A617B4}"/>
              </a:ext>
            </a:extLst>
          </p:cNvPr>
          <p:cNvSpPr txBox="1"/>
          <p:nvPr/>
        </p:nvSpPr>
        <p:spPr>
          <a:xfrm>
            <a:off x="3675662" y="382114"/>
            <a:ext cx="432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Insert the title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6DC5E-87AD-48EC-B547-FEE38783FD0D}"/>
              </a:ext>
            </a:extLst>
          </p:cNvPr>
          <p:cNvGrpSpPr/>
          <p:nvPr/>
        </p:nvGrpSpPr>
        <p:grpSpPr>
          <a:xfrm>
            <a:off x="10087205" y="329343"/>
            <a:ext cx="1786132" cy="469410"/>
            <a:chOff x="9692812" y="552968"/>
            <a:chExt cx="1786132" cy="4694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CE5A98-3003-4A0B-A5AC-11DA1257DAFF}"/>
                </a:ext>
              </a:extLst>
            </p:cNvPr>
            <p:cNvSpPr/>
            <p:nvPr/>
          </p:nvSpPr>
          <p:spPr>
            <a:xfrm>
              <a:off x="10991509" y="552968"/>
              <a:ext cx="487435" cy="4616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40C0C1-D26F-4057-AFD9-9B6CBC706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67" t="68794" r="2667" b="3546"/>
            <a:stretch/>
          </p:blipFill>
          <p:spPr>
            <a:xfrm>
              <a:off x="11020114" y="587389"/>
              <a:ext cx="421147" cy="381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676A0486-041A-4856-82B9-27B24A837B00}"/>
                </a:ext>
              </a:extLst>
            </p:cNvPr>
            <p:cNvSpPr/>
            <p:nvPr/>
          </p:nvSpPr>
          <p:spPr>
            <a:xfrm>
              <a:off x="10450659" y="580432"/>
              <a:ext cx="433999" cy="441946"/>
            </a:xfrm>
            <a:prstGeom prst="math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ABF180-099A-4DD6-981A-28C926FF7FBE}"/>
                </a:ext>
              </a:extLst>
            </p:cNvPr>
            <p:cNvGrpSpPr/>
            <p:nvPr/>
          </p:nvGrpSpPr>
          <p:grpSpPr>
            <a:xfrm>
              <a:off x="9692812" y="642810"/>
              <a:ext cx="589936" cy="301761"/>
              <a:chOff x="9692812" y="642810"/>
              <a:chExt cx="589936" cy="301761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1F46D7-FE2F-4C6B-ADAD-1BC9AD377627}"/>
                  </a:ext>
                </a:extLst>
              </p:cNvPr>
              <p:cNvSpPr/>
              <p:nvPr/>
            </p:nvSpPr>
            <p:spPr>
              <a:xfrm>
                <a:off x="9692812" y="642810"/>
                <a:ext cx="433998" cy="301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0AF4F3F8-CDC9-4F16-B8D5-C397F44CF36B}"/>
                  </a:ext>
                </a:extLst>
              </p:cNvPr>
              <p:cNvSpPr/>
              <p:nvPr/>
            </p:nvSpPr>
            <p:spPr>
              <a:xfrm rot="16200000">
                <a:off x="9999344" y="642178"/>
                <a:ext cx="236391" cy="330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95236-C1F2-43BB-BCC2-DA2827C64526}"/>
              </a:ext>
            </a:extLst>
          </p:cNvPr>
          <p:cNvSpPr/>
          <p:nvPr/>
        </p:nvSpPr>
        <p:spPr>
          <a:xfrm>
            <a:off x="390851" y="1219014"/>
            <a:ext cx="8493657" cy="475735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DB024-E09E-430E-A7CA-907F90B3A8F7}"/>
              </a:ext>
            </a:extLst>
          </p:cNvPr>
          <p:cNvSpPr/>
          <p:nvPr/>
        </p:nvSpPr>
        <p:spPr>
          <a:xfrm>
            <a:off x="9352559" y="1219014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80518-8F2A-4594-830D-8614AC69A2E1}"/>
              </a:ext>
            </a:extLst>
          </p:cNvPr>
          <p:cNvSpPr/>
          <p:nvPr/>
        </p:nvSpPr>
        <p:spPr>
          <a:xfrm>
            <a:off x="9352559" y="3033471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267804-04EC-44F2-802F-13A6E089FFC7}"/>
              </a:ext>
            </a:extLst>
          </p:cNvPr>
          <p:cNvSpPr/>
          <p:nvPr/>
        </p:nvSpPr>
        <p:spPr>
          <a:xfrm>
            <a:off x="9356429" y="4893276"/>
            <a:ext cx="2520778" cy="13017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7545F-15A1-452E-AE45-820473203557}"/>
              </a:ext>
            </a:extLst>
          </p:cNvPr>
          <p:cNvSpPr txBox="1"/>
          <p:nvPr/>
        </p:nvSpPr>
        <p:spPr>
          <a:xfrm>
            <a:off x="9294539" y="43910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E74F3-1309-4E9F-9FFE-A438195286C9}"/>
              </a:ext>
            </a:extLst>
          </p:cNvPr>
          <p:cNvSpPr txBox="1"/>
          <p:nvPr/>
        </p:nvSpPr>
        <p:spPr>
          <a:xfrm>
            <a:off x="9257469" y="2560107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22EA3-60D6-4E73-97C9-85807E740A32}"/>
              </a:ext>
            </a:extLst>
          </p:cNvPr>
          <p:cNvSpPr txBox="1"/>
          <p:nvPr/>
        </p:nvSpPr>
        <p:spPr>
          <a:xfrm>
            <a:off x="9293033" y="6248006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Next topic.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A842EE-D44F-41AB-8E18-54D7A7785205}"/>
              </a:ext>
            </a:extLst>
          </p:cNvPr>
          <p:cNvSpPr/>
          <p:nvPr/>
        </p:nvSpPr>
        <p:spPr>
          <a:xfrm>
            <a:off x="390850" y="1233708"/>
            <a:ext cx="8493657" cy="47426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F00A20-ACA1-4058-850E-7B900C0E05B8}"/>
              </a:ext>
            </a:extLst>
          </p:cNvPr>
          <p:cNvGrpSpPr/>
          <p:nvPr/>
        </p:nvGrpSpPr>
        <p:grpSpPr>
          <a:xfrm>
            <a:off x="3698209" y="2375441"/>
            <a:ext cx="2277412" cy="2200232"/>
            <a:chOff x="3698209" y="2375441"/>
            <a:chExt cx="2277412" cy="22002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D3E751-2B5F-4167-AD1B-E8650E00CED6}"/>
                </a:ext>
              </a:extLst>
            </p:cNvPr>
            <p:cNvSpPr/>
            <p:nvPr/>
          </p:nvSpPr>
          <p:spPr>
            <a:xfrm>
              <a:off x="3698209" y="2375441"/>
              <a:ext cx="2277412" cy="220023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41C10F3-6396-45D0-BB1F-66E02D977BE2}"/>
                </a:ext>
              </a:extLst>
            </p:cNvPr>
            <p:cNvSpPr/>
            <p:nvPr/>
          </p:nvSpPr>
          <p:spPr>
            <a:xfrm rot="5400000">
              <a:off x="4400576" y="2882813"/>
              <a:ext cx="1247166" cy="118548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39A9F97-0677-4CEF-B0A1-B02077CBCE5D}"/>
              </a:ext>
            </a:extLst>
          </p:cNvPr>
          <p:cNvSpPr txBox="1"/>
          <p:nvPr/>
        </p:nvSpPr>
        <p:spPr>
          <a:xfrm>
            <a:off x="3493193" y="5085048"/>
            <a:ext cx="272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haroni" panose="02010803020104030203" pitchFamily="2" charset="-79"/>
                <a:cs typeface="Aharoni" panose="02010803020104030203" pitchFamily="2" charset="-79"/>
              </a:rPr>
              <a:t>Insert video or picture here.</a:t>
            </a:r>
          </a:p>
        </p:txBody>
      </p:sp>
    </p:spTree>
    <p:extLst>
      <p:ext uri="{BB962C8B-B14F-4D97-AF65-F5344CB8AC3E}">
        <p14:creationId xmlns:p14="http://schemas.microsoft.com/office/powerpoint/2010/main" val="11712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66FFCC"/>
      </a:accent5>
      <a:accent6>
        <a:srgbClr val="6127B7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 Pompadour Bold Sample</vt:lpstr>
      <vt:lpstr>A Pompadour Sample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7</cp:revision>
  <dcterms:created xsi:type="dcterms:W3CDTF">2021-01-31T14:06:17Z</dcterms:created>
  <dcterms:modified xsi:type="dcterms:W3CDTF">2021-03-07T13:47:50Z</dcterms:modified>
</cp:coreProperties>
</file>