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5332" autoAdjust="0"/>
  </p:normalViewPr>
  <p:slideViewPr>
    <p:cSldViewPr snapToGrid="0">
      <p:cViewPr varScale="1">
        <p:scale>
          <a:sx n="66" d="100"/>
          <a:sy n="66" d="100"/>
        </p:scale>
        <p:origin x="6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E3E2228-A741-42DD-ABD6-24FCB5A94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6C50FE44-2A23-4BEF-96AF-455F403D6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A01A6D5C-E59D-4EFF-B70A-34ECA788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FB74-17AB-4605-A239-D6E10CB0ADF7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E9144EC-FE4D-46C4-8A1F-7847D6E3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FBF31F8-2E8E-4E88-9EB7-8C932420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E1DA-7CE1-42B4-8AAB-1EE681F7F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4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3A77488-870C-400A-B75A-00F66353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BF0B0E36-124B-424D-BEB6-B26D561CB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4D0159C-5627-465D-9FA7-18CBFF6E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FB74-17AB-4605-A239-D6E10CB0ADF7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BAD1CBAD-1AB0-4982-91E3-357630A3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8B0843B-AB25-4C5C-AA59-1E616BC3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E1DA-7CE1-42B4-8AAB-1EE681F7F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59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D4F3D82A-429B-4C9E-85BA-B3A5BD04F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291CA410-237D-4E3B-A1F6-B235A321F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32B3B50-733E-43BD-AAEC-F97B337E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FB74-17AB-4605-A239-D6E10CB0ADF7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84A1E75-2CEE-46AC-87A6-70669AF7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21BFD69-96BF-4F4B-8E63-5EBC1F51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E1DA-7CE1-42B4-8AAB-1EE681F7F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01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4C917EF-D44A-49E0-827A-32B476EE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943DA3B-F7ED-421A-94BE-EA212E10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C164426A-79E6-4A0C-B14C-57C475BB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FB74-17AB-4605-A239-D6E10CB0ADF7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C49307B8-46D2-42D3-87B0-CB5D789C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44079D1-49DE-4416-B924-2F447769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E1DA-7CE1-42B4-8AAB-1EE681F7F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84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7AB7D22-7DBD-42D7-AFD6-5098D251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9F710C3B-BCD2-4559-8442-00052FD72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A572C70E-0CA0-4D11-AA96-BDE1D26F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FB74-17AB-4605-A239-D6E10CB0ADF7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63B1641-8B31-4675-B65A-C53227B7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B407CE9-B2C5-4350-A50D-CAE1839E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E1DA-7CE1-42B4-8AAB-1EE681F7F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04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DF93C53-D77B-403F-8644-5E20E30F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55E757A-AD0B-491E-8F99-ADC576FB0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860BD9E4-A2BB-4F14-9FF2-34BA0A92C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B6A4F4BB-6AAC-4F95-9815-58A76EFF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FB74-17AB-4605-A239-D6E10CB0ADF7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1647B246-6ECA-4769-BA23-0EE94796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91EE8216-3035-4A9E-A7C2-A7838DA3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E1DA-7CE1-42B4-8AAB-1EE681F7F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24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3281F76-B8BC-4320-BF23-10DECC96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7A85BAD0-FD4A-4D67-82CF-CB420E5D4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D2AE9B79-A356-4DA6-B238-415AEDFC1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1E83B60C-4BBD-42B9-A1BA-E2424C006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80F4D6E1-DDF0-4054-AA66-5B8F71983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A3578DA1-57DE-4FB2-BC10-A8617CD4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FB74-17AB-4605-A239-D6E10CB0ADF7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11D35568-B4A1-4AAE-997C-D01C1CFF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BF888E61-E7CA-4001-A989-275A3328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E1DA-7CE1-42B4-8AAB-1EE681F7F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1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845D42E-BD87-4574-8667-D2129D4A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BCBC358A-00F3-40A6-BDB3-4C9BABD4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FB74-17AB-4605-A239-D6E10CB0ADF7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5BDD361B-8D9B-42D7-A97F-D049C392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2853E99A-D97A-4066-B4BD-C5195E84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E1DA-7CE1-42B4-8AAB-1EE681F7F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3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AD209955-D007-4AD4-82E3-B986F3E6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FB74-17AB-4605-A239-D6E10CB0ADF7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23663122-3A06-4546-A521-5E4F5EEF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0897B83D-0E17-496D-91E8-5FAD84B4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E1DA-7CE1-42B4-8AAB-1EE681F7F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3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6901123-5865-48B2-9F13-D9D75D10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94FD54C-9333-4F48-A3BC-C6BFD9481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B7C0C7A9-20D7-46FD-B454-B8E0D9DCE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CB672761-F0F5-4BF8-AE9F-7DA67036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FB74-17AB-4605-A239-D6E10CB0ADF7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E47C096C-2F59-4C0A-B484-D611D439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03CE25FC-B38B-4D25-B2D1-AD37FA32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E1DA-7CE1-42B4-8AAB-1EE681F7F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14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06B2459-B870-42CD-AE83-83C3EC0A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C5A66CEA-BBD4-43B8-A6FB-FB076A3B0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D409F69A-A097-4AA2-8C09-539A454DD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E62B43CB-04E0-41FB-A6AE-48B04CC3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FB74-17AB-4605-A239-D6E10CB0ADF7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2904EA3A-E31F-4548-86C0-9BBEB314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6841EFAD-9D91-464E-8D8E-F01915D5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E1DA-7CE1-42B4-8AAB-1EE681F7F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88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FEE31918-5B38-4349-9319-74CF08179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E8479CE8-2B40-4CD1-981B-147879996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CC66ACB-B065-4FE4-8EDC-E2FB8293A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7FB74-17AB-4605-A239-D6E10CB0ADF7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329B2F1-CBB3-4CA6-993F-AE9FBDD03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CD5D9A9-3B71-4CB8-A443-51226908F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DE1DA-7CE1-42B4-8AAB-1EE681F7F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80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43E3EBF4-2B20-424F-ADF0-A3AEC92BA6C1}"/>
              </a:ext>
            </a:extLst>
          </p:cNvPr>
          <p:cNvSpPr txBox="1"/>
          <p:nvPr/>
        </p:nvSpPr>
        <p:spPr>
          <a:xfrm>
            <a:off x="591283" y="5390147"/>
            <a:ext cx="5453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fr-FR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Présenté par:</a:t>
            </a:r>
            <a:endParaRPr lang="fr-FR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-WATTARA MAÏMOUNA BOUKA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A36F94B6-F64C-485B-AAB7-4F7DA504DC74}"/>
              </a:ext>
            </a:extLst>
          </p:cNvPr>
          <p:cNvSpPr txBox="1"/>
          <p:nvPr/>
        </p:nvSpPr>
        <p:spPr>
          <a:xfrm>
            <a:off x="10325686" y="239151"/>
            <a:ext cx="1645920" cy="1533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47650" y="209118"/>
            <a:ext cx="100032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I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COMMENT FONTIONNE LE WEB ?</a:t>
            </a:r>
            <a:endParaRPr lang="fr-CI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17634" y="1530417"/>
            <a:ext cx="96733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/>
              <a:t>Le Web fonctionne à l'aide de nombreux langages informatiques. </a:t>
            </a:r>
            <a:endParaRPr lang="fr-FR" sz="4000" b="1" dirty="0" smtClean="0"/>
          </a:p>
          <a:p>
            <a:r>
              <a:rPr lang="fr-FR" sz="4000" b="1" dirty="0" smtClean="0"/>
              <a:t>HTML</a:t>
            </a:r>
            <a:r>
              <a:rPr lang="fr-FR" sz="4000" b="1" dirty="0"/>
              <a:t>, CSS et JavaScript sont des langages client : ils sont lus par </a:t>
            </a:r>
            <a:r>
              <a:rPr lang="fr-FR" sz="4000" b="1" dirty="0" smtClean="0"/>
              <a:t>l’ordinateur et </a:t>
            </a:r>
            <a:r>
              <a:rPr lang="fr-FR" sz="4000" b="1" dirty="0"/>
              <a:t>Ils décrivent l'apparence du site </a:t>
            </a:r>
            <a:r>
              <a:rPr lang="fr-FR" sz="4000" b="1" dirty="0" smtClean="0"/>
              <a:t>web.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325074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43E3EBF4-2B20-424F-ADF0-A3AEC92BA6C1}"/>
              </a:ext>
            </a:extLst>
          </p:cNvPr>
          <p:cNvSpPr txBox="1"/>
          <p:nvPr/>
        </p:nvSpPr>
        <p:spPr>
          <a:xfrm>
            <a:off x="591283" y="5390147"/>
            <a:ext cx="5453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fr-FR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Présenté par:</a:t>
            </a:r>
            <a:endParaRPr lang="fr-FR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-WATTARA MAÏMOUNA BOUKA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A36F94B6-F64C-485B-AAB7-4F7DA504DC74}"/>
              </a:ext>
            </a:extLst>
          </p:cNvPr>
          <p:cNvSpPr txBox="1"/>
          <p:nvPr/>
        </p:nvSpPr>
        <p:spPr>
          <a:xfrm>
            <a:off x="10325686" y="239151"/>
            <a:ext cx="1645920" cy="1533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47650" y="209118"/>
            <a:ext cx="1172395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I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 QUOI A T’ON BESOIN POUR ETRE DEVELOPPEUR WEB ? </a:t>
            </a:r>
            <a:endParaRPr lang="fr-CI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19794" y="2153417"/>
            <a:ext cx="9905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Un </a:t>
            </a:r>
            <a:r>
              <a:rPr lang="fr-FR" sz="3600" b="1" dirty="0" err="1" smtClean="0"/>
              <a:t>developpeur</a:t>
            </a:r>
            <a:r>
              <a:rPr lang="fr-FR" sz="3600" b="1" dirty="0" smtClean="0"/>
              <a:t> Web doit pouvoir</a:t>
            </a:r>
            <a:r>
              <a:rPr lang="fr-FR" sz="3600" b="1" dirty="0"/>
              <a:t> </a:t>
            </a:r>
            <a:r>
              <a:rPr lang="fr-FR" sz="3600" b="1" dirty="0"/>
              <a:t>m</a:t>
            </a:r>
            <a:r>
              <a:rPr lang="fr-FR" sz="3600" b="1" dirty="0" smtClean="0"/>
              <a:t>aîtriser </a:t>
            </a:r>
            <a:r>
              <a:rPr lang="fr-FR" sz="3600" b="1" dirty="0"/>
              <a:t>l'un des langages de programmation comme : </a:t>
            </a:r>
            <a:r>
              <a:rPr lang="fr-FR" sz="3600" b="1" dirty="0" smtClean="0"/>
              <a:t>HTML</a:t>
            </a:r>
            <a:r>
              <a:rPr lang="fr-FR" sz="3600" b="1" dirty="0"/>
              <a:t>, CSS, </a:t>
            </a:r>
            <a:r>
              <a:rPr lang="fr-FR" sz="3600" b="1" dirty="0" err="1" smtClean="0"/>
              <a:t>Javascript</a:t>
            </a:r>
            <a:r>
              <a:rPr lang="fr-FR" sz="3600" b="1" dirty="0"/>
              <a:t> </a:t>
            </a:r>
            <a:r>
              <a:rPr lang="fr-FR" sz="3600" b="1" dirty="0" smtClean="0"/>
              <a:t>et tous les autres existant, en </a:t>
            </a:r>
            <a:r>
              <a:rPr lang="fr-FR" sz="3600" b="1" dirty="0"/>
              <a:t>fonction de la demande de </a:t>
            </a:r>
            <a:r>
              <a:rPr lang="fr-FR" sz="3600" b="1" dirty="0" smtClean="0"/>
              <a:t>l'employeur.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3298726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43E3EBF4-2B20-424F-ADF0-A3AEC92BA6C1}"/>
              </a:ext>
            </a:extLst>
          </p:cNvPr>
          <p:cNvSpPr txBox="1"/>
          <p:nvPr/>
        </p:nvSpPr>
        <p:spPr>
          <a:xfrm>
            <a:off x="591283" y="5390147"/>
            <a:ext cx="5453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fr-FR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Présenté par:</a:t>
            </a:r>
            <a:endParaRPr lang="fr-FR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-WATTARA MAÏMOUNA BOUKA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A36F94B6-F64C-485B-AAB7-4F7DA504DC74}"/>
              </a:ext>
            </a:extLst>
          </p:cNvPr>
          <p:cNvSpPr txBox="1"/>
          <p:nvPr/>
        </p:nvSpPr>
        <p:spPr>
          <a:xfrm>
            <a:off x="10325686" y="239151"/>
            <a:ext cx="1645920" cy="1533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47650" y="204739"/>
            <a:ext cx="11723956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I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POURQUOI AVEZ-VOUS CHOISI D’APPRENDRE LE DEVELOPPEMENT WEB? </a:t>
            </a:r>
            <a:endParaRPr lang="fr-CI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19794" y="2626377"/>
            <a:ext cx="99058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J’ai choisi d’apprendre le développement web, car, de nos jours, c’est une compétence très cruciale dans le monde professionnel. Et, cette compétence peut être lorsqu'elle est bien maîtriser, à la base se votre essor surtout financier en tant qu’apprenant ou professionnel aguerri car dans absolument tous les domaines, l’on a besoin d’un développeur web pour une certaine présence digital mais aussi, pour une bonne gestion et protection de ses données.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077426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88E05F3F-60D6-4E69-BB75-9EA75F33F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823" y="209118"/>
            <a:ext cx="1447783" cy="113428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0"/>
            <a:ext cx="9153525" cy="686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51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3198</TotalTime>
  <Words>132</Words>
  <Application>Microsoft Office PowerPoint</Application>
  <PresentationFormat>Grand écran</PresentationFormat>
  <Paragraphs>16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Aboubacar Djire</dc:creator>
  <cp:lastModifiedBy>hp</cp:lastModifiedBy>
  <cp:revision>144</cp:revision>
  <dcterms:created xsi:type="dcterms:W3CDTF">2020-09-25T22:07:48Z</dcterms:created>
  <dcterms:modified xsi:type="dcterms:W3CDTF">2024-02-14T16:05:09Z</dcterms:modified>
</cp:coreProperties>
</file>