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715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6CE07A-B3AE-40B3-B9BC-FB4543C9395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245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14</cp:revision>
  <dcterms:created xsi:type="dcterms:W3CDTF">2019-02-07T02:08:23Z</dcterms:created>
  <dcterms:modified xsi:type="dcterms:W3CDTF">2019-02-07T06:59:03Z</dcterms:modified>
</cp:coreProperties>
</file>