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8" r:id="rId4"/>
    <p:sldId id="260" r:id="rId5"/>
    <p:sldId id="261" r:id="rId6"/>
    <p:sldId id="256" r:id="rId7"/>
    <p:sldId id="257" r:id="rId8"/>
    <p:sldId id="258" r:id="rId9"/>
    <p:sldId id="262" r:id="rId10"/>
    <p:sldId id="263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3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609599" y="2873188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075A4-560D-4929-98B1-EBBB3EC5F975}"/>
              </a:ext>
            </a:extLst>
          </p:cNvPr>
          <p:cNvCxnSpPr>
            <a:cxnSpLocks/>
          </p:cNvCxnSpPr>
          <p:nvPr/>
        </p:nvCxnSpPr>
        <p:spPr>
          <a:xfrm>
            <a:off x="7163214" y="4311396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7CFBD6-12AC-4CDF-99B7-699C0A776287}"/>
              </a:ext>
            </a:extLst>
          </p:cNvPr>
          <p:cNvCxnSpPr>
            <a:cxnSpLocks/>
          </p:cNvCxnSpPr>
          <p:nvPr/>
        </p:nvCxnSpPr>
        <p:spPr>
          <a:xfrm flipV="1">
            <a:off x="7163214" y="475324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4704B7-6722-4414-8E94-6429B3E4A349}"/>
              </a:ext>
            </a:extLst>
          </p:cNvPr>
          <p:cNvSpPr txBox="1"/>
          <p:nvPr/>
        </p:nvSpPr>
        <p:spPr>
          <a:xfrm>
            <a:off x="10184097" y="4441393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Dimension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C9A69-98A3-4B13-9A38-656B9827D6D6}"/>
              </a:ext>
            </a:extLst>
          </p:cNvPr>
          <p:cNvSpPr txBox="1"/>
          <p:nvPr/>
        </p:nvSpPr>
        <p:spPr>
          <a:xfrm rot="16200000">
            <a:off x="6274675" y="987263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Dimension 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14AE16-B20D-4087-BC5F-253E1222CBC5}"/>
              </a:ext>
            </a:extLst>
          </p:cNvPr>
          <p:cNvCxnSpPr>
            <a:cxnSpLocks/>
          </p:cNvCxnSpPr>
          <p:nvPr/>
        </p:nvCxnSpPr>
        <p:spPr>
          <a:xfrm flipH="1">
            <a:off x="6135787" y="4309250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921000-A586-45C7-88D9-F7E35F1A2095}"/>
              </a:ext>
            </a:extLst>
          </p:cNvPr>
          <p:cNvSpPr txBox="1"/>
          <p:nvPr/>
        </p:nvSpPr>
        <p:spPr>
          <a:xfrm rot="18220079">
            <a:off x="6171112" y="5256029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Dimension 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AE6172-E288-4B1C-A282-C37E3499AAA4}"/>
              </a:ext>
            </a:extLst>
          </p:cNvPr>
          <p:cNvSpPr/>
          <p:nvPr/>
        </p:nvSpPr>
        <p:spPr>
          <a:xfrm>
            <a:off x="9614647" y="2546604"/>
            <a:ext cx="156879" cy="156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6A7435-D4AE-41A5-837A-E3252A734542}"/>
              </a:ext>
            </a:extLst>
          </p:cNvPr>
          <p:cNvSpPr/>
          <p:nvPr/>
        </p:nvSpPr>
        <p:spPr>
          <a:xfrm>
            <a:off x="6324124" y="3501328"/>
            <a:ext cx="156879" cy="156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E037A-69C5-4779-941A-AFBCD3083FB9}"/>
              </a:ext>
            </a:extLst>
          </p:cNvPr>
          <p:cNvSpPr txBox="1"/>
          <p:nvPr/>
        </p:nvSpPr>
        <p:spPr>
          <a:xfrm>
            <a:off x="9081250" y="185364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409E1-7518-4085-B268-620039C9329A}"/>
              </a:ext>
            </a:extLst>
          </p:cNvPr>
          <p:cNvSpPr txBox="1"/>
          <p:nvPr/>
        </p:nvSpPr>
        <p:spPr>
          <a:xfrm>
            <a:off x="5702392" y="271414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900701-C915-4072-9748-9BCA98617404}"/>
              </a:ext>
            </a:extLst>
          </p:cNvPr>
          <p:cNvCxnSpPr>
            <a:stCxn id="20" idx="6"/>
            <a:endCxn id="19" idx="2"/>
          </p:cNvCxnSpPr>
          <p:nvPr/>
        </p:nvCxnSpPr>
        <p:spPr>
          <a:xfrm flipV="1">
            <a:off x="6481003" y="2625044"/>
            <a:ext cx="3133644" cy="954724"/>
          </a:xfrm>
          <a:prstGeom prst="straightConnector1">
            <a:avLst/>
          </a:prstGeom>
          <a:ln w="28575"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378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48</cp:revision>
  <dcterms:created xsi:type="dcterms:W3CDTF">2019-02-07T02:08:23Z</dcterms:created>
  <dcterms:modified xsi:type="dcterms:W3CDTF">2019-04-16T19:40:29Z</dcterms:modified>
</cp:coreProperties>
</file>