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76" r:id="rId3"/>
    <p:sldId id="273" r:id="rId4"/>
    <p:sldId id="274" r:id="rId5"/>
    <p:sldId id="280" r:id="rId6"/>
    <p:sldId id="278" r:id="rId7"/>
    <p:sldId id="275" r:id="rId8"/>
    <p:sldId id="279" r:id="rId9"/>
    <p:sldId id="277" r:id="rId10"/>
    <p:sldId id="272" r:id="rId11"/>
    <p:sldId id="269" r:id="rId12"/>
    <p:sldId id="270" r:id="rId13"/>
    <p:sldId id="271" r:id="rId14"/>
    <p:sldId id="267" r:id="rId15"/>
    <p:sldId id="268" r:id="rId16"/>
    <p:sldId id="260" r:id="rId17"/>
    <p:sldId id="261" r:id="rId18"/>
    <p:sldId id="256" r:id="rId19"/>
    <p:sldId id="257" r:id="rId20"/>
    <p:sldId id="258" r:id="rId21"/>
    <p:sldId id="262" r:id="rId22"/>
    <p:sldId id="263" r:id="rId23"/>
    <p:sldId id="265" r:id="rId24"/>
    <p:sldId id="264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2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EBF7-E37E-451A-80F7-AFA2845CD1FE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0C246-FA32-4A68-BC2D-EA5A31DF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90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0C246-FA32-4A68-BC2D-EA5A31DF28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A636-A572-4A08-B827-9D8AF1822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82943-645D-48DA-8E1B-6577FFA1C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38CD-C86F-4EAB-A934-FE89FA4A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2E58-002A-4E7F-8CB6-05DBB5EE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98B3-D9C8-4ABF-8197-88FB1748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C18-9A4C-4B3A-BCC5-715B128F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51B1-8DA3-4011-B15D-B45B359B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6B34-9944-497C-A1FF-CE74828A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28-3CA5-426D-97F6-757F1EE0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2BA3F-CFCD-4828-96BB-4CE2BFA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F47E01-D6F3-4E65-90D3-37CAA2CFB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D8AA-2DEF-4516-BFEE-6FBB7071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251-CFF8-4713-815F-930A1435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3885-9B2A-45D0-B441-95268CE5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5EE56-3A9B-4D93-B2BA-B4915CFA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CA38-AF11-4998-936F-FBE0FD14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B25-C76F-4852-8904-821BE6D6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B4B3-3D99-4282-9767-A06ED1B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73691-EE4F-4EF8-9829-094EAB63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1E02-7894-4C69-8049-FC81FE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2B5F-0351-46A0-8746-4DAE1D4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3201-2BCA-49B5-8FC5-562A44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716-DE13-4F10-8CD0-CA5DED40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5CF7-41F1-42DA-A41E-C2F81EC7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A833-BA33-4AC7-B79B-C4457A2C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E3D2-E0A7-4292-9F43-30AD4F4D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B153-C67E-4B71-90AE-8A858940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C61E9-587D-436A-8F69-80C454084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74C7-9DA8-45B8-8BC3-BB57800B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37FD-7999-416E-A72D-356BAAC6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6DBD-805D-4A63-962F-81070B65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3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C48F-45A8-4A36-87EF-2E7858CB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B10B-9DAE-46EA-9330-ADA1FD44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D0536-7564-4638-9E4D-B65E2F3B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98F2A-018B-41BB-863C-7831C62D9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97927-EB10-4B81-BFE5-3AB53A8E2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FCF7-EFAA-4F47-913E-0BED38C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8BBC-02F8-4FBE-A151-6B22B63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B91878-7E61-494E-A6DC-AB9A66D1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938-B59A-432A-9B62-E1E0844C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D4B8-E816-419A-B8B8-B5BFE9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FD45-6D4F-4B21-9604-C0DB97D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9010E-6377-4332-A64E-360FF1B9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F13DB-A3F4-4E10-93BE-77AD1DC6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B16-F8DE-4659-ACC5-F5137BD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A38B6-B80D-4B3F-B7DB-8F90FDEA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92D7-F534-4EC4-AC2D-6901C9DE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A41-AA3B-4733-BE6F-F1443522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B1DBC-2591-4054-A4F3-ECA32DAD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585E-607C-48F4-A4CC-96FE4962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F3C4-F065-4CF3-8528-D40A142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79667-53DF-47DB-8CB4-C9D85C8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329-966E-4B6F-B0D2-3D7D253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5D33-3615-4A2F-B516-224298E5C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72035-D844-488C-B797-DF9317AC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A863-2877-4D6C-98EF-23A7294A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185A-72E3-4A44-8EDC-3ECBA05A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8B3C-1EA2-4A4E-8DF7-A1F444B2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7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B5660-7386-49A8-92B4-95E3C024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51E1-1B2D-46D9-A33B-CBFCD331E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98A8-BC52-4029-A7DF-D7A2B29A5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5D2E-2B05-4733-9312-EE9E9D5A91A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D4F-E480-44D6-B1B9-C21D353C0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1801-A1AA-4761-9784-38253DFE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2B560-61B9-4E7E-ABD0-33D82E1BA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1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11.png"/><Relationship Id="rId12" Type="http://schemas.openxmlformats.org/officeDocument/2006/relationships/image" Target="../media/image260.png"/><Relationship Id="rId17" Type="http://schemas.openxmlformats.org/officeDocument/2006/relationships/image" Target="../media/image310.png"/><Relationship Id="rId2" Type="http://schemas.openxmlformats.org/officeDocument/2006/relationships/image" Target="../media/image1.png"/><Relationship Id="rId16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5" Type="http://schemas.openxmlformats.org/officeDocument/2006/relationships/image" Target="../media/image290.png"/><Relationship Id="rId10" Type="http://schemas.openxmlformats.org/officeDocument/2006/relationships/image" Target="../media/image240.png"/><Relationship Id="rId19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230.png"/><Relationship Id="rId14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4.png"/><Relationship Id="rId7" Type="http://schemas.openxmlformats.org/officeDocument/2006/relationships/image" Target="../media/image240.png"/><Relationship Id="rId12" Type="http://schemas.openxmlformats.org/officeDocument/2006/relationships/image" Target="../media/image380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70.png"/><Relationship Id="rId5" Type="http://schemas.openxmlformats.org/officeDocument/2006/relationships/image" Target="../media/image320.png"/><Relationship Id="rId15" Type="http://schemas.openxmlformats.org/officeDocument/2006/relationships/image" Target="../media/image3.png"/><Relationship Id="rId10" Type="http://schemas.openxmlformats.org/officeDocument/2006/relationships/image" Target="../media/image360.png"/><Relationship Id="rId4" Type="http://schemas.openxmlformats.org/officeDocument/2006/relationships/image" Target="../media/image5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1.png"/><Relationship Id="rId4" Type="http://schemas.openxmlformats.org/officeDocument/2006/relationships/image" Target="../media/image4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4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622" y="1809817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13DF92F-312F-4B68-965A-6B296645E550}"/>
              </a:ext>
            </a:extLst>
          </p:cNvPr>
          <p:cNvGrpSpPr/>
          <p:nvPr/>
        </p:nvGrpSpPr>
        <p:grpSpPr>
          <a:xfrm>
            <a:off x="8295825" y="1861544"/>
            <a:ext cx="1985299" cy="1048909"/>
            <a:chOff x="8295825" y="1861544"/>
            <a:chExt cx="1985299" cy="10489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BB95D3-E7EE-42EC-ACDF-A70B8BFDADAA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1EB8A2-7D9C-4CB3-AAD9-0333DBE6F12A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69028B4-9550-45BD-9D84-89A54C2A6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504CD45-8C67-4CE5-9198-EEB30263AB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4D8997-5291-4C2E-8B78-3D87B06FF465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C02A87-91F4-4A23-ACD1-92E60C906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826F5-8EE4-4E81-B270-5FFE401F0A1B}"/>
              </a:ext>
            </a:extLst>
          </p:cNvPr>
          <p:cNvGrpSpPr/>
          <p:nvPr/>
        </p:nvGrpSpPr>
        <p:grpSpPr>
          <a:xfrm>
            <a:off x="7869223" y="3361241"/>
            <a:ext cx="1985299" cy="1048909"/>
            <a:chOff x="8295825" y="1861544"/>
            <a:chExt cx="1985299" cy="104890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5653" y="1861544"/>
                  <a:ext cx="620369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F17480-794B-485D-8067-CAFFC41B32B4}"/>
              </a:ext>
            </a:extLst>
          </p:cNvPr>
          <p:cNvGrpSpPr/>
          <p:nvPr/>
        </p:nvGrpSpPr>
        <p:grpSpPr>
          <a:xfrm>
            <a:off x="9783872" y="3991548"/>
            <a:ext cx="1985299" cy="1048909"/>
            <a:chOff x="8295825" y="1861544"/>
            <a:chExt cx="1985299" cy="10489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D20AF-ED6D-4D4E-9149-4DA70EDD0208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71EA29-A4E3-463B-9CF6-374C7B3EF5E5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6F266F2-DDB1-4E67-B6E3-EDB319959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FC70D5F-7965-4150-942F-33DEDE128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A58F11C-AE29-4700-8981-33150BB846D3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4A8C699-05AC-492D-9B49-93C6A2D1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87E777-3241-4EEA-9012-CB789F761972}"/>
              </a:ext>
            </a:extLst>
          </p:cNvPr>
          <p:cNvGrpSpPr/>
          <p:nvPr/>
        </p:nvGrpSpPr>
        <p:grpSpPr>
          <a:xfrm>
            <a:off x="10212446" y="2930766"/>
            <a:ext cx="1985299" cy="1048909"/>
            <a:chOff x="8295825" y="1861544"/>
            <a:chExt cx="1985299" cy="104890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D67C08E-AEF4-4A29-AAAA-1BFFA011D422}"/>
                </a:ext>
              </a:extLst>
            </p:cNvPr>
            <p:cNvSpPr/>
            <p:nvPr/>
          </p:nvSpPr>
          <p:spPr>
            <a:xfrm>
              <a:off x="8520113" y="2184711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F49D6FA-AD35-48B0-B4F3-E90ED4232297}"/>
                </a:ext>
              </a:extLst>
            </p:cNvPr>
            <p:cNvSpPr/>
            <p:nvPr/>
          </p:nvSpPr>
          <p:spPr>
            <a:xfrm>
              <a:off x="9386459" y="2184710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/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5840F37-A017-4E8C-85DE-3801F21488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356" y="2587288"/>
                  <a:ext cx="1212768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/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FD558B81-DD77-4A0A-836A-02839A2C0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5825" y="2587288"/>
                  <a:ext cx="689612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AE1438-B219-4379-8391-464D39EB5E1E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8827254" y="2338280"/>
              <a:ext cx="559205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/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135629F-4D45-4379-AE9C-557F4A3A9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254" y="1861544"/>
                  <a:ext cx="620369" cy="3231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986562" y="3149613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492214" y="3406654"/>
            <a:ext cx="6435408" cy="19296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17"/>
                <a:stretch>
                  <a:fillRect l="-885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2F58FA3-407D-48C5-8E0F-6C526ADB2046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D1CF9D0-8F99-416A-96B8-31205F4C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D2331C-87BD-4D17-B357-85235A7DE562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9141C4-436D-4D89-824C-9C3CED64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330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BE6DE4A-88E1-4A28-8D2D-AC885D55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3" y="0"/>
            <a:ext cx="7315215" cy="3657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0C1E2B-803C-460D-B166-964BE58C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3" y="265912"/>
            <a:ext cx="7315215" cy="31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B2D3A-7B6F-49CD-A024-0151843C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7" y="0"/>
            <a:ext cx="903802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16D86E-EA9D-49E5-9F2D-14E305EA4689}"/>
              </a:ext>
            </a:extLst>
          </p:cNvPr>
          <p:cNvSpPr/>
          <p:nvPr/>
        </p:nvSpPr>
        <p:spPr>
          <a:xfrm>
            <a:off x="6448984" y="4843326"/>
            <a:ext cx="1446957" cy="657357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78E08B-ADB9-489E-B21F-81F5FB5E0C33}"/>
              </a:ext>
            </a:extLst>
          </p:cNvPr>
          <p:cNvSpPr/>
          <p:nvPr/>
        </p:nvSpPr>
        <p:spPr>
          <a:xfrm>
            <a:off x="3867711" y="5277130"/>
            <a:ext cx="2075890" cy="1017494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DAB3A-D14A-4167-B1E7-E583D07FE92C}"/>
              </a:ext>
            </a:extLst>
          </p:cNvPr>
          <p:cNvCxnSpPr>
            <a:cxnSpLocks/>
            <a:stCxn id="2" idx="2"/>
            <a:endCxn id="5" idx="7"/>
          </p:cNvCxnSpPr>
          <p:nvPr/>
        </p:nvCxnSpPr>
        <p:spPr>
          <a:xfrm flipH="1">
            <a:off x="5639594" y="5172005"/>
            <a:ext cx="809390" cy="25413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1DA42B1-6C20-4801-B661-24FF265951DE}"/>
              </a:ext>
            </a:extLst>
          </p:cNvPr>
          <p:cNvSpPr/>
          <p:nvPr/>
        </p:nvSpPr>
        <p:spPr>
          <a:xfrm>
            <a:off x="6448984" y="1604962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1B0C54-BFA3-4BCD-ACD3-89AB26B93B52}"/>
              </a:ext>
            </a:extLst>
          </p:cNvPr>
          <p:cNvSpPr/>
          <p:nvPr/>
        </p:nvSpPr>
        <p:spPr>
          <a:xfrm>
            <a:off x="8634412" y="2695836"/>
            <a:ext cx="1690127" cy="733164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D8FC3B-B162-486B-BD83-77E7D62C4485}"/>
              </a:ext>
            </a:extLst>
          </p:cNvPr>
          <p:cNvCxnSpPr>
            <a:cxnSpLocks/>
            <a:stCxn id="9" idx="4"/>
            <a:endCxn id="11" idx="2"/>
          </p:cNvCxnSpPr>
          <p:nvPr/>
        </p:nvCxnSpPr>
        <p:spPr>
          <a:xfrm>
            <a:off x="7372630" y="2405062"/>
            <a:ext cx="1261782" cy="6573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228743-AC79-44D7-9128-C0FF370A406D}"/>
              </a:ext>
            </a:extLst>
          </p:cNvPr>
          <p:cNvSpPr txBox="1"/>
          <p:nvPr/>
        </p:nvSpPr>
        <p:spPr>
          <a:xfrm>
            <a:off x="7443788" y="121864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58312A-45E5-4555-B59C-21D546206964}"/>
              </a:ext>
            </a:extLst>
          </p:cNvPr>
          <p:cNvSpPr txBox="1"/>
          <p:nvPr/>
        </p:nvSpPr>
        <p:spPr>
          <a:xfrm>
            <a:off x="9783976" y="236578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21E5C3-6623-45DE-957F-62376111E7FF}"/>
              </a:ext>
            </a:extLst>
          </p:cNvPr>
          <p:cNvSpPr/>
          <p:nvPr/>
        </p:nvSpPr>
        <p:spPr>
          <a:xfrm>
            <a:off x="7720572" y="4074188"/>
            <a:ext cx="159515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C9105C-7355-4385-ADFE-65337193B794}"/>
              </a:ext>
            </a:extLst>
          </p:cNvPr>
          <p:cNvSpPr txBox="1"/>
          <p:nvPr/>
        </p:nvSpPr>
        <p:spPr>
          <a:xfrm>
            <a:off x="8949663" y="5092464"/>
            <a:ext cx="154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6F30E4-C4AB-4058-9DD5-DC4875DDE709}"/>
              </a:ext>
            </a:extLst>
          </p:cNvPr>
          <p:cNvSpPr/>
          <p:nvPr/>
        </p:nvSpPr>
        <p:spPr>
          <a:xfrm rot="19133006">
            <a:off x="8774671" y="3407971"/>
            <a:ext cx="1483475" cy="95089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32D0E-04D6-4AA2-8520-EF2B20DD80D5}"/>
              </a:ext>
            </a:extLst>
          </p:cNvPr>
          <p:cNvSpPr txBox="1"/>
          <p:nvPr/>
        </p:nvSpPr>
        <p:spPr>
          <a:xfrm>
            <a:off x="4905656" y="3359695"/>
            <a:ext cx="188330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0DD510-4665-489D-A379-0B0F12E807B6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6788961" y="3590528"/>
            <a:ext cx="2111236" cy="38451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3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FB09E-20CE-48E9-9937-8360D65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96" y="0"/>
            <a:ext cx="839480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938C530-42D9-4FFD-AAC6-4AC0C05C8B95}"/>
              </a:ext>
            </a:extLst>
          </p:cNvPr>
          <p:cNvSpPr/>
          <p:nvPr/>
        </p:nvSpPr>
        <p:spPr>
          <a:xfrm>
            <a:off x="8449235" y="643219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28E146-094C-4079-B9A8-BB859ABC8D7E}"/>
              </a:ext>
            </a:extLst>
          </p:cNvPr>
          <p:cNvSpPr/>
          <p:nvPr/>
        </p:nvSpPr>
        <p:spPr>
          <a:xfrm>
            <a:off x="7282423" y="3676930"/>
            <a:ext cx="1209115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417A0-C39D-4365-ABBE-358AD96E8E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7886981" y="1290638"/>
            <a:ext cx="1295399" cy="23862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71D1CD7-BE29-4E3E-81AB-254745845C02}"/>
              </a:ext>
            </a:extLst>
          </p:cNvPr>
          <p:cNvSpPr/>
          <p:nvPr/>
        </p:nvSpPr>
        <p:spPr>
          <a:xfrm>
            <a:off x="4096309" y="3800475"/>
            <a:ext cx="1847291" cy="8001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C49E52-AF88-4EBA-8B76-73F5B66D3778}"/>
              </a:ext>
            </a:extLst>
          </p:cNvPr>
          <p:cNvSpPr/>
          <p:nvPr/>
        </p:nvSpPr>
        <p:spPr>
          <a:xfrm>
            <a:off x="6197133" y="2424192"/>
            <a:ext cx="1042428" cy="1097817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E2C0D-8DAB-47EC-BFFD-D2E0FAEEF961}"/>
              </a:ext>
            </a:extLst>
          </p:cNvPr>
          <p:cNvSpPr txBox="1"/>
          <p:nvPr/>
        </p:nvSpPr>
        <p:spPr>
          <a:xfrm>
            <a:off x="6475865" y="1929786"/>
            <a:ext cx="16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B14006-CD6E-4B28-82E9-6FB839535E28}"/>
              </a:ext>
            </a:extLst>
          </p:cNvPr>
          <p:cNvSpPr txBox="1"/>
          <p:nvPr/>
        </p:nvSpPr>
        <p:spPr>
          <a:xfrm>
            <a:off x="3410509" y="352200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45122-00D7-4C78-B738-696DD882930D}"/>
              </a:ext>
            </a:extLst>
          </p:cNvPr>
          <p:cNvSpPr txBox="1"/>
          <p:nvPr/>
        </p:nvSpPr>
        <p:spPr>
          <a:xfrm>
            <a:off x="5454864" y="44660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853581-9F58-47C3-BAFB-129E9A5BD7DA}"/>
              </a:ext>
            </a:extLst>
          </p:cNvPr>
          <p:cNvSpPr/>
          <p:nvPr/>
        </p:nvSpPr>
        <p:spPr>
          <a:xfrm>
            <a:off x="4289076" y="2088917"/>
            <a:ext cx="1769792" cy="1588013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DC47D3-B543-4EA4-BF81-5DCEDE70FAA4}"/>
              </a:ext>
            </a:extLst>
          </p:cNvPr>
          <p:cNvSpPr txBox="1"/>
          <p:nvPr/>
        </p:nvSpPr>
        <p:spPr>
          <a:xfrm>
            <a:off x="2609765" y="1023108"/>
            <a:ext cx="167931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0A808-F826-4677-8EE5-2ABFCFCD1AD8}"/>
              </a:ext>
            </a:extLst>
          </p:cNvPr>
          <p:cNvCxnSpPr>
            <a:cxnSpLocks/>
            <a:stCxn id="20" idx="2"/>
            <a:endCxn id="21" idx="2"/>
          </p:cNvCxnSpPr>
          <p:nvPr/>
        </p:nvCxnSpPr>
        <p:spPr>
          <a:xfrm flipH="1" flipV="1">
            <a:off x="3449421" y="1854105"/>
            <a:ext cx="839655" cy="102881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1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032148-71BF-431D-808B-9D81D463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0"/>
            <a:ext cx="9753434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28C428-FC71-4067-806D-FFA7E1BE93AD}"/>
              </a:ext>
            </a:extLst>
          </p:cNvPr>
          <p:cNvSpPr/>
          <p:nvPr/>
        </p:nvSpPr>
        <p:spPr>
          <a:xfrm>
            <a:off x="4248709" y="574022"/>
            <a:ext cx="1847291" cy="1078566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8DA40-8124-4F5C-B247-D1E66F74BB2D}"/>
              </a:ext>
            </a:extLst>
          </p:cNvPr>
          <p:cNvSpPr txBox="1"/>
          <p:nvPr/>
        </p:nvSpPr>
        <p:spPr>
          <a:xfrm>
            <a:off x="3234296" y="12832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killowatt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5C325-F3AA-42DB-9924-492E29DE2384}"/>
              </a:ext>
            </a:extLst>
          </p:cNvPr>
          <p:cNvSpPr txBox="1"/>
          <p:nvPr/>
        </p:nvSpPr>
        <p:spPr>
          <a:xfrm>
            <a:off x="3092664" y="7439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electricity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A7CBD1-54EE-47C7-9D6E-43D7006D6E1E}"/>
              </a:ext>
            </a:extLst>
          </p:cNvPr>
          <p:cNvSpPr/>
          <p:nvPr/>
        </p:nvSpPr>
        <p:spPr>
          <a:xfrm>
            <a:off x="6415647" y="2271713"/>
            <a:ext cx="1204353" cy="93345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038AF-D51C-41F9-AD18-AAC36989C3A7}"/>
              </a:ext>
            </a:extLst>
          </p:cNvPr>
          <p:cNvSpPr txBox="1"/>
          <p:nvPr/>
        </p:nvSpPr>
        <p:spPr>
          <a:xfrm>
            <a:off x="6644613" y="3367772"/>
            <a:ext cx="151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Barrels + bpd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423F12-F892-4B77-B1B3-AFDC7AA355E8}"/>
              </a:ext>
            </a:extLst>
          </p:cNvPr>
          <p:cNvSpPr/>
          <p:nvPr/>
        </p:nvSpPr>
        <p:spPr>
          <a:xfrm>
            <a:off x="7780061" y="1071844"/>
            <a:ext cx="1466290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1842F6-FCD4-469E-A31F-64A3A2AF7744}"/>
              </a:ext>
            </a:extLst>
          </p:cNvPr>
          <p:cNvSpPr/>
          <p:nvPr/>
        </p:nvSpPr>
        <p:spPr>
          <a:xfrm>
            <a:off x="9246351" y="4943755"/>
            <a:ext cx="1674062" cy="647419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0E0C19-49E8-41FE-B112-AD17A85A11F3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>
            <a:off x="8513206" y="1719263"/>
            <a:ext cx="1570176" cy="322449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034D258-427B-4326-9D23-BAA6D0632E0D}"/>
              </a:ext>
            </a:extLst>
          </p:cNvPr>
          <p:cNvSpPr/>
          <p:nvPr/>
        </p:nvSpPr>
        <p:spPr>
          <a:xfrm>
            <a:off x="4320147" y="1717442"/>
            <a:ext cx="2095500" cy="1871662"/>
          </a:xfrm>
          <a:prstGeom prst="ellipse">
            <a:avLst/>
          </a:prstGeom>
          <a:solidFill>
            <a:srgbClr val="FFC000">
              <a:alpha val="1000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685EB-44AC-4C8F-A43F-EB9F7BD35E63}"/>
              </a:ext>
            </a:extLst>
          </p:cNvPr>
          <p:cNvSpPr txBox="1"/>
          <p:nvPr/>
        </p:nvSpPr>
        <p:spPr>
          <a:xfrm>
            <a:off x="2617529" y="4294103"/>
            <a:ext cx="198836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Oil Producers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AF50C9-403F-47CD-B2A8-CF4357FAB185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3611713" y="3315005"/>
            <a:ext cx="1015313" cy="9790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2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AEA3E4-3484-44D9-9B1B-7B5F51877988}"/>
              </a:ext>
            </a:extLst>
          </p:cNvPr>
          <p:cNvSpPr/>
          <p:nvPr/>
        </p:nvSpPr>
        <p:spPr>
          <a:xfrm>
            <a:off x="316454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1BC7B-D000-4A28-875D-9CD3A699845F}"/>
              </a:ext>
            </a:extLst>
          </p:cNvPr>
          <p:cNvSpPr/>
          <p:nvPr/>
        </p:nvSpPr>
        <p:spPr>
          <a:xfrm>
            <a:off x="398481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0F6B8-6103-499B-9F6A-F909E0691010}"/>
              </a:ext>
            </a:extLst>
          </p:cNvPr>
          <p:cNvSpPr/>
          <p:nvPr/>
        </p:nvSpPr>
        <p:spPr>
          <a:xfrm>
            <a:off x="4805081" y="3460376"/>
            <a:ext cx="820270" cy="820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8AC3B2-CC7F-4FFF-8181-B9EAE58D2B98}"/>
              </a:ext>
            </a:extLst>
          </p:cNvPr>
          <p:cNvSpPr/>
          <p:nvPr/>
        </p:nvSpPr>
        <p:spPr>
          <a:xfrm>
            <a:off x="5625351" y="3460376"/>
            <a:ext cx="820270" cy="8202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5D54F9-7FD5-4460-9AA5-9B0B468C02F9}"/>
              </a:ext>
            </a:extLst>
          </p:cNvPr>
          <p:cNvSpPr/>
          <p:nvPr/>
        </p:nvSpPr>
        <p:spPr>
          <a:xfrm>
            <a:off x="644562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79C53-62BB-47DE-8F63-3DEDE95C602F}"/>
              </a:ext>
            </a:extLst>
          </p:cNvPr>
          <p:cNvSpPr/>
          <p:nvPr/>
        </p:nvSpPr>
        <p:spPr>
          <a:xfrm>
            <a:off x="7265891" y="34603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5BB22-158F-418A-A54A-9F732E10BF7E}"/>
              </a:ext>
            </a:extLst>
          </p:cNvPr>
          <p:cNvSpPr/>
          <p:nvPr/>
        </p:nvSpPr>
        <p:spPr>
          <a:xfrm>
            <a:off x="808616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C4ECC-277B-4FBA-A9C9-4AE22B6B4F42}"/>
              </a:ext>
            </a:extLst>
          </p:cNvPr>
          <p:cNvSpPr/>
          <p:nvPr/>
        </p:nvSpPr>
        <p:spPr>
          <a:xfrm>
            <a:off x="890643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11AFE-1CE3-48A4-BA56-E9F28ACBBA24}"/>
              </a:ext>
            </a:extLst>
          </p:cNvPr>
          <p:cNvSpPr/>
          <p:nvPr/>
        </p:nvSpPr>
        <p:spPr>
          <a:xfrm>
            <a:off x="9726701" y="34603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6C6E-4A56-4FE1-BB8D-E0B2547691BB}"/>
              </a:ext>
            </a:extLst>
          </p:cNvPr>
          <p:cNvSpPr/>
          <p:nvPr/>
        </p:nvSpPr>
        <p:spPr>
          <a:xfrm>
            <a:off x="10546971" y="3460376"/>
            <a:ext cx="820270" cy="8202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6E1ED-6E9A-49E2-A567-C926998AF06E}"/>
              </a:ext>
            </a:extLst>
          </p:cNvPr>
          <p:cNvSpPr/>
          <p:nvPr/>
        </p:nvSpPr>
        <p:spPr>
          <a:xfrm>
            <a:off x="316454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269219-627E-407D-8EFB-6635E10E7E91}"/>
              </a:ext>
            </a:extLst>
          </p:cNvPr>
          <p:cNvSpPr/>
          <p:nvPr/>
        </p:nvSpPr>
        <p:spPr>
          <a:xfrm>
            <a:off x="398481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6B2CED-F2EE-4EEA-A904-434F83B3287D}"/>
              </a:ext>
            </a:extLst>
          </p:cNvPr>
          <p:cNvSpPr/>
          <p:nvPr/>
        </p:nvSpPr>
        <p:spPr>
          <a:xfrm>
            <a:off x="4805081" y="2393576"/>
            <a:ext cx="820270" cy="8202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56B4FF-40D5-44B4-879B-A2AC1DC4B2E6}"/>
              </a:ext>
            </a:extLst>
          </p:cNvPr>
          <p:cNvSpPr/>
          <p:nvPr/>
        </p:nvSpPr>
        <p:spPr>
          <a:xfrm>
            <a:off x="5625351" y="2393576"/>
            <a:ext cx="820270" cy="820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D4A53-261E-4717-B688-E9CF0DE0E553}"/>
              </a:ext>
            </a:extLst>
          </p:cNvPr>
          <p:cNvSpPr/>
          <p:nvPr/>
        </p:nvSpPr>
        <p:spPr>
          <a:xfrm>
            <a:off x="644562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ECBC3-67F5-4A6E-9242-C5C3C50D170F}"/>
              </a:ext>
            </a:extLst>
          </p:cNvPr>
          <p:cNvSpPr/>
          <p:nvPr/>
        </p:nvSpPr>
        <p:spPr>
          <a:xfrm>
            <a:off x="7265891" y="2393576"/>
            <a:ext cx="820270" cy="820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770DF-9132-4D6D-8B79-D164B1058103}"/>
              </a:ext>
            </a:extLst>
          </p:cNvPr>
          <p:cNvSpPr/>
          <p:nvPr/>
        </p:nvSpPr>
        <p:spPr>
          <a:xfrm>
            <a:off x="8086161" y="2393576"/>
            <a:ext cx="820270" cy="8202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C9D09C-28C3-4F45-94B1-836E3EFC4F9F}"/>
              </a:ext>
            </a:extLst>
          </p:cNvPr>
          <p:cNvSpPr/>
          <p:nvPr/>
        </p:nvSpPr>
        <p:spPr>
          <a:xfrm>
            <a:off x="890643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7CDA3-A1EA-4614-9D4F-37B4BE1A29E2}"/>
              </a:ext>
            </a:extLst>
          </p:cNvPr>
          <p:cNvSpPr/>
          <p:nvPr/>
        </p:nvSpPr>
        <p:spPr>
          <a:xfrm>
            <a:off x="9726701" y="2393576"/>
            <a:ext cx="820270" cy="82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27830C-9B3D-45D6-84F7-EA2C1F760C6A}"/>
              </a:ext>
            </a:extLst>
          </p:cNvPr>
          <p:cNvSpPr/>
          <p:nvPr/>
        </p:nvSpPr>
        <p:spPr>
          <a:xfrm>
            <a:off x="10546971" y="2393576"/>
            <a:ext cx="820270" cy="8202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F49D1-4E16-4C77-B6AA-54152824E072}"/>
              </a:ext>
            </a:extLst>
          </p:cNvPr>
          <p:cNvSpPr txBox="1"/>
          <p:nvPr/>
        </p:nvSpPr>
        <p:spPr>
          <a:xfrm>
            <a:off x="1483659" y="2572871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1BAF6-2740-4545-9E93-05B83AF3E5E9}"/>
              </a:ext>
            </a:extLst>
          </p:cNvPr>
          <p:cNvSpPr txBox="1"/>
          <p:nvPr/>
        </p:nvSpPr>
        <p:spPr>
          <a:xfrm>
            <a:off x="1483658" y="3639678"/>
            <a:ext cx="146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86595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2BA6C-39D6-4C53-B90C-6B0290BB9E4D}"/>
              </a:ext>
            </a:extLst>
          </p:cNvPr>
          <p:cNvGrpSpPr/>
          <p:nvPr/>
        </p:nvGrpSpPr>
        <p:grpSpPr>
          <a:xfrm>
            <a:off x="570089" y="2315306"/>
            <a:ext cx="4141693" cy="1887070"/>
            <a:chOff x="1483658" y="2393576"/>
            <a:chExt cx="4141693" cy="18870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CA8BD8-6C58-418E-BFC6-01EBA156428F}"/>
                </a:ext>
              </a:extLst>
            </p:cNvPr>
            <p:cNvSpPr/>
            <p:nvPr/>
          </p:nvSpPr>
          <p:spPr>
            <a:xfrm>
              <a:off x="3164541" y="3460376"/>
              <a:ext cx="820270" cy="820270"/>
            </a:xfrm>
            <a:prstGeom prst="rect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2B3439-2F3D-493B-B7D5-394A35FDF454}"/>
                </a:ext>
              </a:extLst>
            </p:cNvPr>
            <p:cNvSpPr/>
            <p:nvPr/>
          </p:nvSpPr>
          <p:spPr>
            <a:xfrm>
              <a:off x="3984811" y="3460376"/>
              <a:ext cx="820270" cy="8202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0.91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916FE-76FA-41AB-8E54-46BC98C83B86}"/>
                </a:ext>
              </a:extLst>
            </p:cNvPr>
            <p:cNvSpPr/>
            <p:nvPr/>
          </p:nvSpPr>
          <p:spPr>
            <a:xfrm>
              <a:off x="4805081" y="3460376"/>
              <a:ext cx="820270" cy="820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0.65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2CFA8-2B99-4596-849C-B13F0992F5A6}"/>
                </a:ext>
              </a:extLst>
            </p:cNvPr>
            <p:cNvSpPr/>
            <p:nvPr/>
          </p:nvSpPr>
          <p:spPr>
            <a:xfrm>
              <a:off x="3164541" y="2393576"/>
              <a:ext cx="820270" cy="8202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0074E7-2BD8-40A7-A6B7-6A8CD80BC621}"/>
                </a:ext>
              </a:extLst>
            </p:cNvPr>
            <p:cNvSpPr/>
            <p:nvPr/>
          </p:nvSpPr>
          <p:spPr>
            <a:xfrm>
              <a:off x="3984811" y="2393576"/>
              <a:ext cx="820270" cy="8202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E0294E-FFB2-4D4D-B639-25AF415212AD}"/>
                </a:ext>
              </a:extLst>
            </p:cNvPr>
            <p:cNvSpPr/>
            <p:nvPr/>
          </p:nvSpPr>
          <p:spPr>
            <a:xfrm>
              <a:off x="4805081" y="2393576"/>
              <a:ext cx="820270" cy="82027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0.54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877F22-152D-4B51-84E7-0C7E304F55A3}"/>
                </a:ext>
              </a:extLst>
            </p:cNvPr>
            <p:cNvSpPr txBox="1"/>
            <p:nvPr/>
          </p:nvSpPr>
          <p:spPr>
            <a:xfrm>
              <a:off x="1483659" y="2572871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BE9A2-7F28-41D0-AD0E-7D3E2497CC20}"/>
                </a:ext>
              </a:extLst>
            </p:cNvPr>
            <p:cNvSpPr txBox="1"/>
            <p:nvPr/>
          </p:nvSpPr>
          <p:spPr>
            <a:xfrm>
              <a:off x="1483658" y="3639678"/>
              <a:ext cx="1465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40A930-0098-409A-9559-269E9EB5B63C}"/>
              </a:ext>
            </a:extLst>
          </p:cNvPr>
          <p:cNvGrpSpPr/>
          <p:nvPr/>
        </p:nvGrpSpPr>
        <p:grpSpPr>
          <a:xfrm>
            <a:off x="5659530" y="1127887"/>
            <a:ext cx="4408396" cy="4346512"/>
            <a:chOff x="5702392" y="475324"/>
            <a:chExt cx="5644609" cy="556537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A075A4-560D-4929-98B1-EBBB3EC5F97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7CFBD6-12AC-4CDF-99B7-699C0A776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4704B7-6722-4414-8E94-6429B3E4A349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5C9A69-98A3-4B13-9A38-656B9827D6D6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4AE16-B20D-4087-BC5F-253E1222CB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921000-A586-45C7-88D9-F7E35F1A2095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AE6172-E288-4B1C-A282-C37E3499AAA4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C6A7435-D4AE-41A5-837A-E3252A734542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4E037A-69C5-4779-941A-AFBCD3083FB9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Achieve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7409E1-7518-4085-B268-620039C9329A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Success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900701-C915-4072-9748-9BCA98617404}"/>
                </a:ext>
              </a:extLst>
            </p:cNvPr>
            <p:cNvCxnSpPr>
              <a:stCxn id="20" idx="6"/>
              <a:endCxn id="19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49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87710-3231-4828-8A0C-764E3327B59E}"/>
              </a:ext>
            </a:extLst>
          </p:cNvPr>
          <p:cNvGrpSpPr/>
          <p:nvPr/>
        </p:nvGrpSpPr>
        <p:grpSpPr>
          <a:xfrm>
            <a:off x="7900770" y="3383364"/>
            <a:ext cx="2440611" cy="942950"/>
            <a:chOff x="7900770" y="3383364"/>
            <a:chExt cx="2440611" cy="94295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D3D15B-6CF2-4BD4-979A-3D70664C8555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B1EA8-ECB3-443D-8753-5F98003DBA05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/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06013D-73B7-4789-B253-ABF303129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8613" y="3973461"/>
                  <a:ext cx="1212768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/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C68F39B-1087-41A0-B299-7AA5125BE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0770" y="4003149"/>
                  <a:ext cx="689612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2EE448-8690-4E3D-8183-B07FE2EA221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FD6CC04-5864-4D4C-BFB4-3F4F60C35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256440" y="2816248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1758691" y="3067374"/>
            <a:ext cx="6174021" cy="340128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8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E4F757-D349-4B56-BCBD-10B851C788E6}"/>
              </a:ext>
            </a:extLst>
          </p:cNvPr>
          <p:cNvGrpSpPr/>
          <p:nvPr/>
        </p:nvGrpSpPr>
        <p:grpSpPr>
          <a:xfrm>
            <a:off x="8074032" y="2104302"/>
            <a:ext cx="2504790" cy="975897"/>
            <a:chOff x="7869553" y="3383364"/>
            <a:chExt cx="2504790" cy="9758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1575" y="4036096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553" y="3970850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F7ED5E7-1C56-4803-9A04-A9F1A70B0592}"/>
              </a:ext>
            </a:extLst>
          </p:cNvPr>
          <p:cNvGrpSpPr/>
          <p:nvPr/>
        </p:nvGrpSpPr>
        <p:grpSpPr>
          <a:xfrm>
            <a:off x="9809952" y="4025270"/>
            <a:ext cx="2397391" cy="962747"/>
            <a:chOff x="7869223" y="3383364"/>
            <a:chExt cx="2397391" cy="96274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C15C658-AAB4-4F73-A46B-C238A5ACD844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1F18B2B-BF4B-4D40-9ACA-4298F20B10E6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/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E5C74DD-C88A-499A-85A0-87D7F9218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846" y="4013860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/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CD6C352-57A2-4729-8AFD-685E4445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223" y="4022946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335BA2A-8B37-4A64-A412-EAAED7E81A07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654E3D5-16E3-49B2-9AFA-82ECCF649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512F5AB-42D6-4857-B830-502D8D00A28F}"/>
              </a:ext>
            </a:extLst>
          </p:cNvPr>
          <p:cNvGrpSpPr/>
          <p:nvPr/>
        </p:nvGrpSpPr>
        <p:grpSpPr>
          <a:xfrm>
            <a:off x="9980508" y="2775680"/>
            <a:ext cx="2285546" cy="947640"/>
            <a:chOff x="7859640" y="3383364"/>
            <a:chExt cx="2285546" cy="94764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96F85D-7A20-433F-A4F8-49B6120A6641}"/>
                </a:ext>
              </a:extLst>
            </p:cNvPr>
            <p:cNvSpPr/>
            <p:nvPr/>
          </p:nvSpPr>
          <p:spPr>
            <a:xfrm>
              <a:off x="8093511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5C4438-D8EA-4235-9609-32CB5634DE2A}"/>
                </a:ext>
              </a:extLst>
            </p:cNvPr>
            <p:cNvSpPr/>
            <p:nvPr/>
          </p:nvSpPr>
          <p:spPr>
            <a:xfrm>
              <a:off x="9605473" y="3684408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/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A3033798-383B-470C-AAA8-AECE24E13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418" y="4007839"/>
                  <a:ext cx="1212768" cy="323165"/>
                </a:xfrm>
                <a:prstGeom prst="rect">
                  <a:avLst/>
                </a:prstGeom>
                <a:blipFill>
                  <a:blip r:embed="rId15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/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3FA617A-F0F1-4493-8099-9CAE3D5305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640" y="4001489"/>
                  <a:ext cx="689612" cy="323165"/>
                </a:xfrm>
                <a:prstGeom prst="rect">
                  <a:avLst/>
                </a:prstGeom>
                <a:blipFill>
                  <a:blip r:embed="rId16"/>
                  <a:stretch>
                    <a:fillRect l="-3540" t="-5660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2C9155-7FA2-4B4A-A9A0-3C982E2B670B}"/>
                </a:ext>
              </a:extLst>
            </p:cNvPr>
            <p:cNvCxnSpPr>
              <a:cxnSpLocks/>
            </p:cNvCxnSpPr>
            <p:nvPr/>
          </p:nvCxnSpPr>
          <p:spPr>
            <a:xfrm>
              <a:off x="8400652" y="3837977"/>
              <a:ext cx="120482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/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AA8104-2CD6-4C2B-8BF5-54C4B0A4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3662" y="3383364"/>
                  <a:ext cx="620369" cy="323165"/>
                </a:xfrm>
                <a:prstGeom prst="rect">
                  <a:avLst/>
                </a:prstGeom>
                <a:blipFill>
                  <a:blip r:embed="rId17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EC787FD-FD62-4AA4-9989-66C548FF5180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6A1E34B-BB64-424D-B88F-BA99D660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8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7969E0-8EAC-49ED-A38A-3A4547CD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9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3C93E9-B9B8-4D3F-9269-7E85AE4C82FF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8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36FD1-99A7-4ED7-9CE5-C533B362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12" y="1810665"/>
            <a:ext cx="4265448" cy="31936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BA45-F631-481F-831E-6A366B86B205}"/>
              </a:ext>
            </a:extLst>
          </p:cNvPr>
          <p:cNvGrpSpPr/>
          <p:nvPr/>
        </p:nvGrpSpPr>
        <p:grpSpPr>
          <a:xfrm>
            <a:off x="251709" y="1529951"/>
            <a:ext cx="6411029" cy="3863704"/>
            <a:chOff x="1856979" y="748377"/>
            <a:chExt cx="9143135" cy="55102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2C1A3B-A1B2-4F01-8260-FDEF8D8D1D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E90E411-17D2-41B1-8E44-77DB789B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636401-854F-4B3B-8415-EFB4A4DA6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9E4228-272D-4002-A043-619BB62A8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DCCD5B-9F08-43C6-9D42-961F992084B1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A247EB-7CB1-4696-AEB8-1E2EB381AA53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265DE8-30A3-4515-8246-57124B5B4DF7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70E4CA-ABA5-4303-967B-502E11928133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A4A7CF0-8252-42B5-A33A-12CE22917FBB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65CAC0-B403-44D6-AFD6-9B0CA6F7F0B6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02B8EE-891E-437D-9700-EEAAC91D1C30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C8B712-39FB-423E-BD66-543C5C13AD10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91A088-3FE0-49A6-8427-07347F04F6AF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0892E6D-8B81-42F2-9191-E6A0761C484A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D4A5C-AABB-49DF-BC10-C4E4185FDC69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425C86-C184-44BD-9157-8D007DC1CC52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8D0279-F727-4C70-B0BB-A73E9729110C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/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7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7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17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A8C35E6-30F0-4081-9CFC-3246D2286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8" y="2441340"/>
                  <a:ext cx="1348226" cy="504778"/>
                </a:xfrm>
                <a:prstGeom prst="rect">
                  <a:avLst/>
                </a:prstGeom>
                <a:blipFill>
                  <a:blip r:embed="rId3"/>
                  <a:stretch>
                    <a:fillRect l="-4516" t="-6897" b="-224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D43B54-E3CD-47F3-A575-25757AA9C3A1}"/>
                </a:ext>
              </a:extLst>
            </p:cNvPr>
            <p:cNvSpPr txBox="1"/>
            <p:nvPr/>
          </p:nvSpPr>
          <p:spPr>
            <a:xfrm>
              <a:off x="6743471" y="4931945"/>
              <a:ext cx="2597286" cy="504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range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20B33A-2488-4667-9F57-2EDE04C09B54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57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/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F5F17BC-55BF-425F-8151-D81636094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5" y="2169551"/>
                  <a:ext cx="3412967" cy="570620"/>
                </a:xfrm>
                <a:prstGeom prst="rect">
                  <a:avLst/>
                </a:prstGeom>
                <a:blipFill>
                  <a:blip r:embed="rId4"/>
                  <a:stretch>
                    <a:fillRect l="-6061" r="-27273" b="-2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0E27E6A-8BAC-4445-8A37-5C0AD40BDD76}"/>
              </a:ext>
            </a:extLst>
          </p:cNvPr>
          <p:cNvSpPr/>
          <p:nvPr/>
        </p:nvSpPr>
        <p:spPr>
          <a:xfrm>
            <a:off x="1724790" y="2649946"/>
            <a:ext cx="502251" cy="502251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8C97AC-4521-41E0-B508-28144DB86100}"/>
              </a:ext>
            </a:extLst>
          </p:cNvPr>
          <p:cNvCxnSpPr>
            <a:cxnSpLocks/>
            <a:stCxn id="87" idx="6"/>
            <a:endCxn id="5" idx="1"/>
          </p:cNvCxnSpPr>
          <p:nvPr/>
        </p:nvCxnSpPr>
        <p:spPr>
          <a:xfrm>
            <a:off x="2227041" y="2901072"/>
            <a:ext cx="5705671" cy="50643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/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b="1" dirty="0">
                    <a:solidFill>
                      <a:srgbClr val="00B05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sz="25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5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B33002-A816-4EBC-B746-D860048D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944" y="3433457"/>
                <a:ext cx="689911" cy="477054"/>
              </a:xfrm>
              <a:prstGeom prst="rect">
                <a:avLst/>
              </a:prstGeom>
              <a:blipFill>
                <a:blip r:embed="rId5"/>
                <a:stretch>
                  <a:fillRect l="-14159" t="-8974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4879C13-7F34-4BE9-8CD2-B3F25E2FAC52}"/>
              </a:ext>
            </a:extLst>
          </p:cNvPr>
          <p:cNvGrpSpPr/>
          <p:nvPr/>
        </p:nvGrpSpPr>
        <p:grpSpPr>
          <a:xfrm>
            <a:off x="8074032" y="2150955"/>
            <a:ext cx="3123102" cy="882605"/>
            <a:chOff x="8074032" y="2150955"/>
            <a:chExt cx="3123102" cy="88260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8F9649C-3FDC-4BBA-B9CE-3E346775439F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66E48FB-70C5-41D9-A829-2F8A8109F484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227A719-263A-48EF-B65D-AEDA062B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2010" t="-5660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DB26C92-C2EF-4413-9DE2-FBAA0552C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3509" t="-5660" r="-175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D31652D-C337-4BEA-9DEC-04944E13C705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F3ECAD-49B6-4948-AA6E-4799B33E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3922" t="-3774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1B2E5A-9194-43FF-885E-AAFC8F394DF3}"/>
              </a:ext>
            </a:extLst>
          </p:cNvPr>
          <p:cNvGrpSpPr/>
          <p:nvPr/>
        </p:nvGrpSpPr>
        <p:grpSpPr>
          <a:xfrm>
            <a:off x="7873465" y="4056606"/>
            <a:ext cx="3123102" cy="882605"/>
            <a:chOff x="8074032" y="2150955"/>
            <a:chExt cx="3123102" cy="88260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5453D30-789E-4E92-8375-65CC80D527BE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E7E9F0-54A0-43EA-B99B-F9ADC41E8BCC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556FEB0-D844-4461-BC89-94D9F3C07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9"/>
                  <a:stretch>
                    <a:fillRect l="-2010" t="-3774" r="-100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08055C8-FE69-41FB-B37F-BD7DD79C5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0"/>
                  <a:stretch>
                    <a:fillRect l="-3540" t="-3774" r="-2655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A99EBBE-1D54-4031-89A1-92382DD12CFB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23DE77E-5CC8-45F8-ABFA-0C4E3B75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1"/>
                  <a:stretch>
                    <a:fillRect l="-3922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E9201F-A654-4B0F-A8D9-33C44584818D}"/>
              </a:ext>
            </a:extLst>
          </p:cNvPr>
          <p:cNvGrpSpPr/>
          <p:nvPr/>
        </p:nvGrpSpPr>
        <p:grpSpPr>
          <a:xfrm>
            <a:off x="9144584" y="3012202"/>
            <a:ext cx="3123102" cy="882605"/>
            <a:chOff x="8074032" y="2150955"/>
            <a:chExt cx="3123102" cy="88260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4B66D8-6E62-4CC5-84FF-2CED72065308}"/>
                </a:ext>
              </a:extLst>
            </p:cNvPr>
            <p:cNvSpPr/>
            <p:nvPr/>
          </p:nvSpPr>
          <p:spPr>
            <a:xfrm>
              <a:off x="8297990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5385425-81CC-43CE-AF9D-234D21BE5311}"/>
                </a:ext>
              </a:extLst>
            </p:cNvPr>
            <p:cNvSpPr/>
            <p:nvPr/>
          </p:nvSpPr>
          <p:spPr>
            <a:xfrm>
              <a:off x="10442577" y="2405346"/>
              <a:ext cx="307141" cy="307141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/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742E86D-8DD4-4F6E-B4C8-856C2C91E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66" y="2710395"/>
                  <a:ext cx="1212768" cy="323165"/>
                </a:xfrm>
                <a:prstGeom prst="rect">
                  <a:avLst/>
                </a:prstGeom>
                <a:blipFill>
                  <a:blip r:embed="rId12"/>
                  <a:stretch>
                    <a:fillRect l="-2010" t="-3774" r="-100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/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1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15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D4025EA-ABA6-4200-AE22-B37C4AADD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4032" y="2691788"/>
                  <a:ext cx="689612" cy="323165"/>
                </a:xfrm>
                <a:prstGeom prst="rect">
                  <a:avLst/>
                </a:prstGeom>
                <a:blipFill>
                  <a:blip r:embed="rId13"/>
                  <a:stretch>
                    <a:fillRect l="-3540" t="-3774" r="-2655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FCCBB5-44A7-465F-A075-920FD6447F86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8605131" y="2558915"/>
              <a:ext cx="183744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/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rgbClr val="FF0000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C61874D-1B1F-46F3-8C1A-AFCF2C104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548" y="2150955"/>
                  <a:ext cx="620369" cy="323165"/>
                </a:xfrm>
                <a:prstGeom prst="rect">
                  <a:avLst/>
                </a:prstGeom>
                <a:blipFill>
                  <a:blip r:embed="rId14"/>
                  <a:stretch>
                    <a:fillRect l="-3960" t="-3774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E0B2F50-484D-4FE4-8656-EADA0CFBF665}"/>
              </a:ext>
            </a:extLst>
          </p:cNvPr>
          <p:cNvCxnSpPr>
            <a:cxnSpLocks/>
          </p:cNvCxnSpPr>
          <p:nvPr/>
        </p:nvCxnSpPr>
        <p:spPr>
          <a:xfrm>
            <a:off x="818721" y="4645564"/>
            <a:ext cx="271967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/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73C0DC-E33D-41C1-A923-B3CDA146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16" y="4172395"/>
                <a:ext cx="1821178" cy="353943"/>
              </a:xfrm>
              <a:prstGeom prst="rect">
                <a:avLst/>
              </a:prstGeom>
              <a:blipFill>
                <a:blip r:embed="rId15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/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30D816-7774-434E-8006-42658661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36" y="3739886"/>
                <a:ext cx="1821178" cy="353943"/>
              </a:xfrm>
              <a:prstGeom prst="rect">
                <a:avLst/>
              </a:prstGeom>
              <a:blipFill>
                <a:blip r:embed="rId16"/>
                <a:stretch>
                  <a:fillRect l="-2349" t="-5085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81F095-FD39-4CD2-A6CA-732C12F6FEA3}"/>
              </a:ext>
            </a:extLst>
          </p:cNvPr>
          <p:cNvCxnSpPr>
            <a:cxnSpLocks/>
          </p:cNvCxnSpPr>
          <p:nvPr/>
        </p:nvCxnSpPr>
        <p:spPr>
          <a:xfrm flipV="1">
            <a:off x="710029" y="3783105"/>
            <a:ext cx="0" cy="11564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88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74D8B48-40C4-41CF-B156-59E3C3CE8C21}"/>
              </a:ext>
            </a:extLst>
          </p:cNvPr>
          <p:cNvGrpSpPr/>
          <p:nvPr/>
        </p:nvGrpSpPr>
        <p:grpSpPr>
          <a:xfrm>
            <a:off x="1903761" y="748377"/>
            <a:ext cx="8751371" cy="5416683"/>
            <a:chOff x="1903761" y="748377"/>
            <a:chExt cx="8751371" cy="541668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0293C0-D40A-4D8B-AD54-1BA09452C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081" y="2288083"/>
              <a:ext cx="7877807" cy="4929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003AD5-C2C4-41E1-A4BC-EADE090A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3412" y="1230198"/>
              <a:ext cx="0" cy="4322874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AD6B4F-152B-4E20-9770-9B5C546E0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3412" y="5553072"/>
              <a:ext cx="702304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76216-05B7-491D-94AC-FAB3817AAB2D}"/>
                </a:ext>
              </a:extLst>
            </p:cNvPr>
            <p:cNvCxnSpPr>
              <a:cxnSpLocks/>
            </p:cNvCxnSpPr>
            <p:nvPr/>
          </p:nvCxnSpPr>
          <p:spPr>
            <a:xfrm>
              <a:off x="6544308" y="2273194"/>
              <a:ext cx="0" cy="327987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AB632-8A13-4DDE-9723-569A4397ED1F}"/>
                </a:ext>
              </a:extLst>
            </p:cNvPr>
            <p:cNvSpPr/>
            <p:nvPr/>
          </p:nvSpPr>
          <p:spPr>
            <a:xfrm>
              <a:off x="2819689" y="388603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32A82E-0D1E-43E6-B0E4-4BDB78E5F371}"/>
                </a:ext>
              </a:extLst>
            </p:cNvPr>
            <p:cNvSpPr/>
            <p:nvPr/>
          </p:nvSpPr>
          <p:spPr>
            <a:xfrm>
              <a:off x="3212284" y="336541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0C2D9A-BF1C-48A4-B4AF-244D9C796C0B}"/>
                </a:ext>
              </a:extLst>
            </p:cNvPr>
            <p:cNvSpPr/>
            <p:nvPr/>
          </p:nvSpPr>
          <p:spPr>
            <a:xfrm>
              <a:off x="3617080" y="287985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BBAED9-4937-4283-BAE2-481EAFC37D21}"/>
                </a:ext>
              </a:extLst>
            </p:cNvPr>
            <p:cNvSpPr/>
            <p:nvPr/>
          </p:nvSpPr>
          <p:spPr>
            <a:xfrm>
              <a:off x="4277159" y="262274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FC8F1C-783F-4E8F-95A4-47A6667F9876}"/>
                </a:ext>
              </a:extLst>
            </p:cNvPr>
            <p:cNvSpPr/>
            <p:nvPr/>
          </p:nvSpPr>
          <p:spPr>
            <a:xfrm>
              <a:off x="5133786" y="2473984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55192-2882-425C-95CB-D7029779009E}"/>
                </a:ext>
              </a:extLst>
            </p:cNvPr>
            <p:cNvSpPr/>
            <p:nvPr/>
          </p:nvSpPr>
          <p:spPr>
            <a:xfrm>
              <a:off x="6102775" y="23603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467529B-210D-43FA-8EB5-71827E7C635D}"/>
                </a:ext>
              </a:extLst>
            </p:cNvPr>
            <p:cNvSpPr/>
            <p:nvPr/>
          </p:nvSpPr>
          <p:spPr>
            <a:xfrm>
              <a:off x="6682366" y="248674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8D520F-839F-4AE7-8979-EACE872950B8}"/>
                </a:ext>
              </a:extLst>
            </p:cNvPr>
            <p:cNvSpPr/>
            <p:nvPr/>
          </p:nvSpPr>
          <p:spPr>
            <a:xfrm>
              <a:off x="7207764" y="225830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5B8700-CF12-4E8C-A71B-00C910B7B83C}"/>
                </a:ext>
              </a:extLst>
            </p:cNvPr>
            <p:cNvSpPr/>
            <p:nvPr/>
          </p:nvSpPr>
          <p:spPr>
            <a:xfrm>
              <a:off x="7749632" y="217119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9D1911-0B92-4274-8319-F738D7A505C5}"/>
                </a:ext>
              </a:extLst>
            </p:cNvPr>
            <p:cNvSpPr/>
            <p:nvPr/>
          </p:nvSpPr>
          <p:spPr>
            <a:xfrm>
              <a:off x="8179946" y="2377317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828C48-0D23-4705-9A63-34844B055602}"/>
                </a:ext>
              </a:extLst>
            </p:cNvPr>
            <p:cNvSpPr/>
            <p:nvPr/>
          </p:nvSpPr>
          <p:spPr>
            <a:xfrm>
              <a:off x="8895532" y="2454862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6125F15-A5F2-46D2-8E4D-D61708510DCB}"/>
                </a:ext>
              </a:extLst>
            </p:cNvPr>
            <p:cNvSpPr/>
            <p:nvPr/>
          </p:nvSpPr>
          <p:spPr>
            <a:xfrm>
              <a:off x="9268990" y="206920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A121E77-0159-4891-B8C4-C990FF04E231}"/>
                </a:ext>
              </a:extLst>
            </p:cNvPr>
            <p:cNvSpPr/>
            <p:nvPr/>
          </p:nvSpPr>
          <p:spPr>
            <a:xfrm>
              <a:off x="2665627" y="2273194"/>
              <a:ext cx="6874294" cy="1746424"/>
            </a:xfrm>
            <a:custGeom>
              <a:avLst/>
              <a:gdLst>
                <a:gd name="connsiteX0" fmla="*/ 0 w 3081337"/>
                <a:gd name="connsiteY0" fmla="*/ 782818 h 782818"/>
                <a:gd name="connsiteX1" fmla="*/ 923925 w 3081337"/>
                <a:gd name="connsiteY1" fmla="*/ 106543 h 782818"/>
                <a:gd name="connsiteX2" fmla="*/ 3081337 w 3081337"/>
                <a:gd name="connsiteY2" fmla="*/ 11293 h 78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337" h="782818">
                  <a:moveTo>
                    <a:pt x="0" y="782818"/>
                  </a:moveTo>
                  <a:cubicBezTo>
                    <a:pt x="205184" y="508974"/>
                    <a:pt x="410369" y="235130"/>
                    <a:pt x="923925" y="106543"/>
                  </a:cubicBezTo>
                  <a:cubicBezTo>
                    <a:pt x="1437481" y="-22044"/>
                    <a:pt x="2259409" y="-5376"/>
                    <a:pt x="3081337" y="11293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/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sill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0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36F6E6-0F7B-46E8-A6D8-27B41A072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1887" y="2441339"/>
                  <a:ext cx="1003245" cy="400111"/>
                </a:xfrm>
                <a:prstGeom prst="rect">
                  <a:avLst/>
                </a:prstGeom>
                <a:blipFill>
                  <a:blip r:embed="rId2"/>
                  <a:stretch>
                    <a:fillRect l="-6061" t="-6061" r="-4848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008610-23E9-4FB7-8E6A-DCEA44C2B70C}"/>
                </a:ext>
              </a:extLst>
            </p:cNvPr>
            <p:cNvSpPr txBox="1"/>
            <p:nvPr/>
          </p:nvSpPr>
          <p:spPr>
            <a:xfrm>
              <a:off x="5235783" y="5688006"/>
              <a:ext cx="341296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solidFill>
                    <a:schemeClr val="accent5">
                      <a:lumMod val="50000"/>
                    </a:schemeClr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lag distance (h)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/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variance (</a:t>
                  </a:r>
                  <a14:m>
                    <m:oMath xmlns:m="http://schemas.openxmlformats.org/officeDocument/2006/math">
                      <m:r>
                        <a:rPr lang="en-US" sz="250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𝛾</m:t>
                      </m:r>
                    </m:oMath>
                  </a14:m>
                  <a:r>
                    <a:rPr lang="en-US" sz="2500" dirty="0">
                      <a:solidFill>
                        <a:schemeClr val="accent5">
                          <a:lumMod val="50000"/>
                        </a:schemeClr>
                      </a:solidFill>
                      <a:latin typeface="Ebrima" panose="02000000000000000000" pitchFamily="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B00410E-95DF-4F0A-A8AB-9839BC82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5804" y="2216334"/>
                  <a:ext cx="3412967" cy="477054"/>
                </a:xfrm>
                <a:prstGeom prst="rect">
                  <a:avLst/>
                </a:prstGeom>
                <a:blipFill>
                  <a:blip r:embed="rId3"/>
                  <a:stretch>
                    <a:fillRect l="-8861" r="-29114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E57FD7-BA75-4DF6-983F-094664DBAA3F}"/>
              </a:ext>
            </a:extLst>
          </p:cNvPr>
          <p:cNvCxnSpPr>
            <a:cxnSpLocks/>
          </p:cNvCxnSpPr>
          <p:nvPr/>
        </p:nvCxnSpPr>
        <p:spPr>
          <a:xfrm>
            <a:off x="2719388" y="5162551"/>
            <a:ext cx="3724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/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range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B8C43-DD73-401B-A7F4-21FAA2FDA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08" y="4627507"/>
                <a:ext cx="2597286" cy="400110"/>
              </a:xfrm>
              <a:prstGeom prst="rect">
                <a:avLst/>
              </a:prstGeom>
              <a:blipFill>
                <a:blip r:embed="rId4"/>
                <a:stretch>
                  <a:fillRect l="-258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/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nugget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5">
                        <a:lumMod val="50000"/>
                      </a:schemeClr>
                    </a:solidFill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CF6252-60D1-4DD7-A33E-E5D3D2D2A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88" y="3995714"/>
                <a:ext cx="2597286" cy="400110"/>
              </a:xfrm>
              <a:prstGeom prst="rect">
                <a:avLst/>
              </a:prstGeom>
              <a:blipFill>
                <a:blip r:embed="rId5"/>
                <a:stretch>
                  <a:fillRect l="-234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8C824E-3257-4B50-97E4-A95383D52CC6}"/>
              </a:ext>
            </a:extLst>
          </p:cNvPr>
          <p:cNvCxnSpPr>
            <a:cxnSpLocks/>
          </p:cNvCxnSpPr>
          <p:nvPr/>
        </p:nvCxnSpPr>
        <p:spPr>
          <a:xfrm>
            <a:off x="2481263" y="4054991"/>
            <a:ext cx="0" cy="14980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47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0EA4C5F-73BF-4E09-AE32-20E33E5651FF}"/>
              </a:ext>
            </a:extLst>
          </p:cNvPr>
          <p:cNvGrpSpPr/>
          <p:nvPr/>
        </p:nvGrpSpPr>
        <p:grpSpPr>
          <a:xfrm>
            <a:off x="0" y="0"/>
            <a:ext cx="9159498" cy="6858000"/>
            <a:chOff x="213102" y="0"/>
            <a:chExt cx="9159498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BD7724-D1B1-4301-B9F3-5F909DA89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02" y="0"/>
              <a:ext cx="9159498" cy="6858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103218-429C-4713-8D12-53103ED4E367}"/>
                </a:ext>
              </a:extLst>
            </p:cNvPr>
            <p:cNvSpPr/>
            <p:nvPr/>
          </p:nvSpPr>
          <p:spPr>
            <a:xfrm>
              <a:off x="2409825" y="814387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965FD1-4426-4E1C-B5F3-F08BB97FBCFC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75" y="1443037"/>
              <a:ext cx="3019425" cy="2600325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70D101-E315-421E-8892-3C2EAA0B8D6E}"/>
                </a:ext>
              </a:extLst>
            </p:cNvPr>
            <p:cNvSpPr/>
            <p:nvPr/>
          </p:nvSpPr>
          <p:spPr>
            <a:xfrm>
              <a:off x="6057900" y="4043362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38F4E0-823F-48D5-9156-1EC144C821C5}"/>
                </a:ext>
              </a:extLst>
            </p:cNvPr>
            <p:cNvSpPr txBox="1"/>
            <p:nvPr/>
          </p:nvSpPr>
          <p:spPr>
            <a:xfrm>
              <a:off x="4667252" y="2035313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/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83DDEFF-37A0-4BAE-A800-3BAA72A82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67" y="460444"/>
                  <a:ext cx="158591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46" t="-1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/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A728E51-F395-4433-99CA-DD99A6F0D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588" y="4798426"/>
                  <a:ext cx="254103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5769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3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46BF09-AACA-4F0E-81EC-CAF9674FD97C}"/>
              </a:ext>
            </a:extLst>
          </p:cNvPr>
          <p:cNvSpPr txBox="1"/>
          <p:nvPr/>
        </p:nvSpPr>
        <p:spPr>
          <a:xfrm>
            <a:off x="1515390" y="337438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1CC5C-BD2C-479D-9742-9AC71586C6F6}"/>
              </a:ext>
            </a:extLst>
          </p:cNvPr>
          <p:cNvSpPr txBox="1"/>
          <p:nvPr/>
        </p:nvSpPr>
        <p:spPr>
          <a:xfrm>
            <a:off x="8647490" y="336494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41238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D7724-D1B1-4301-B9F3-5F909DA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949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103218-429C-4713-8D12-53103ED4E367}"/>
              </a:ext>
            </a:extLst>
          </p:cNvPr>
          <p:cNvSpPr/>
          <p:nvPr/>
        </p:nvSpPr>
        <p:spPr>
          <a:xfrm>
            <a:off x="2196723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965FD1-4426-4E1C-B5F3-F08BB97FBCFC}"/>
              </a:ext>
            </a:extLst>
          </p:cNvPr>
          <p:cNvCxnSpPr>
            <a:cxnSpLocks/>
          </p:cNvCxnSpPr>
          <p:nvPr/>
        </p:nvCxnSpPr>
        <p:spPr>
          <a:xfrm>
            <a:off x="2825373" y="114300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570D101-E315-421E-8892-3C2EAA0B8D6E}"/>
              </a:ext>
            </a:extLst>
          </p:cNvPr>
          <p:cNvSpPr/>
          <p:nvPr/>
        </p:nvSpPr>
        <p:spPr>
          <a:xfrm>
            <a:off x="4500562" y="81438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8F4E0-823F-48D5-9156-1EC144C821C5}"/>
              </a:ext>
            </a:extLst>
          </p:cNvPr>
          <p:cNvSpPr txBox="1"/>
          <p:nvPr/>
        </p:nvSpPr>
        <p:spPr>
          <a:xfrm>
            <a:off x="3382095" y="38350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/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DDEFF-37A0-4BAE-A800-3BAA72A8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5" y="1507419"/>
                <a:ext cx="1585910" cy="553998"/>
              </a:xfrm>
              <a:prstGeom prst="rect">
                <a:avLst/>
              </a:prstGeom>
              <a:blipFill>
                <a:blip r:embed="rId3"/>
                <a:stretch>
                  <a:fillRect l="-884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/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728E51-F395-4433-99CA-DD99A6F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144" y="1507419"/>
                <a:ext cx="2541037" cy="553998"/>
              </a:xfrm>
              <a:prstGeom prst="rect">
                <a:avLst/>
              </a:prstGeom>
              <a:blipFill>
                <a:blip r:embed="rId4"/>
                <a:stretch>
                  <a:fillRect l="-5769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81FEB1C-5162-4313-B6ED-C2F2EAF66AA5}"/>
              </a:ext>
            </a:extLst>
          </p:cNvPr>
          <p:cNvGrpSpPr/>
          <p:nvPr/>
        </p:nvGrpSpPr>
        <p:grpSpPr>
          <a:xfrm>
            <a:off x="479337" y="4968923"/>
            <a:ext cx="4335866" cy="1677917"/>
            <a:chOff x="2111490" y="3106786"/>
            <a:chExt cx="4335866" cy="16779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168C7F-AD8C-4C30-8BB0-ED469A22E770}"/>
                </a:ext>
              </a:extLst>
            </p:cNvPr>
            <p:cNvSpPr/>
            <p:nvPr/>
          </p:nvSpPr>
          <p:spPr>
            <a:xfrm>
              <a:off x="2453898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FBC2D8-6958-478D-B990-9DCB9E5CFB8E}"/>
                </a:ext>
              </a:extLst>
            </p:cNvPr>
            <p:cNvCxnSpPr>
              <a:cxnSpLocks/>
            </p:cNvCxnSpPr>
            <p:nvPr/>
          </p:nvCxnSpPr>
          <p:spPr>
            <a:xfrm>
              <a:off x="3082548" y="3866286"/>
              <a:ext cx="1713290" cy="1276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DEA7BE-98E9-4EC3-851A-6270CF81363C}"/>
                </a:ext>
              </a:extLst>
            </p:cNvPr>
            <p:cNvSpPr/>
            <p:nvPr/>
          </p:nvSpPr>
          <p:spPr>
            <a:xfrm>
              <a:off x="4757737" y="3537673"/>
              <a:ext cx="628650" cy="62865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CA7A1C-7990-4A27-AC87-79CC8555A748}"/>
                </a:ext>
              </a:extLst>
            </p:cNvPr>
            <p:cNvSpPr txBox="1"/>
            <p:nvPr/>
          </p:nvSpPr>
          <p:spPr>
            <a:xfrm>
              <a:off x="3639270" y="3106786"/>
              <a:ext cx="6810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</a:rPr>
                <a:t>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/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71E005E-3BF0-452E-83CA-6513920C1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490" y="4230705"/>
                  <a:ext cx="158591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9231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/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>
                      <a:solidFill>
                        <a:srgbClr val="FF0000"/>
                      </a:solidFill>
                    </a:rPr>
                    <a:t>z(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a14:m>
                  <a:r>
                    <a:rPr lang="en-US" sz="3000" b="1" dirty="0">
                      <a:solidFill>
                        <a:srgbClr val="FF0000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98F968-8AA1-4524-9091-E40D864AD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319" y="4230705"/>
                  <a:ext cx="2541037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5516" t="-13187" b="-34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01EAA-AAB2-41FE-AC6D-4E7D94784CBD}"/>
              </a:ext>
            </a:extLst>
          </p:cNvPr>
          <p:cNvSpPr/>
          <p:nvPr/>
        </p:nvSpPr>
        <p:spPr>
          <a:xfrm>
            <a:off x="1759292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6E040F-338B-4692-A0FE-DEEE06C14427}"/>
              </a:ext>
            </a:extLst>
          </p:cNvPr>
          <p:cNvCxnSpPr>
            <a:cxnSpLocks/>
          </p:cNvCxnSpPr>
          <p:nvPr/>
        </p:nvCxnSpPr>
        <p:spPr>
          <a:xfrm>
            <a:off x="2387942" y="3443288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6C25B2E-D414-4BF5-BFE7-BC5DC7F4FA3F}"/>
              </a:ext>
            </a:extLst>
          </p:cNvPr>
          <p:cNvSpPr/>
          <p:nvPr/>
        </p:nvSpPr>
        <p:spPr>
          <a:xfrm>
            <a:off x="4063131" y="3114675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CA1823-5E77-49D5-A7F7-A6D830C78657}"/>
              </a:ext>
            </a:extLst>
          </p:cNvPr>
          <p:cNvSpPr txBox="1"/>
          <p:nvPr/>
        </p:nvSpPr>
        <p:spPr>
          <a:xfrm>
            <a:off x="2944664" y="2683788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/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2FA0E7A-B90F-47E2-A5B8-E77CA1F0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4" y="3807707"/>
                <a:ext cx="1585910" cy="553998"/>
              </a:xfrm>
              <a:prstGeom prst="rect">
                <a:avLst/>
              </a:prstGeom>
              <a:blipFill>
                <a:blip r:embed="rId7"/>
                <a:stretch>
                  <a:fillRect l="-8812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/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77973A-038C-440B-A75E-30814A2C6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13" y="3807707"/>
                <a:ext cx="2541037" cy="553998"/>
              </a:xfrm>
              <a:prstGeom prst="rect">
                <a:avLst/>
              </a:prstGeom>
              <a:blipFill>
                <a:blip r:embed="rId8"/>
                <a:stretch>
                  <a:fillRect l="-575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0D2423A1-E0F0-411F-9C45-DA19723DB0A5}"/>
              </a:ext>
            </a:extLst>
          </p:cNvPr>
          <p:cNvSpPr/>
          <p:nvPr/>
        </p:nvSpPr>
        <p:spPr>
          <a:xfrm>
            <a:off x="5859085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A21FF-8833-4C0F-BD0E-BB661A5CBCA2}"/>
              </a:ext>
            </a:extLst>
          </p:cNvPr>
          <p:cNvCxnSpPr>
            <a:cxnSpLocks/>
          </p:cNvCxnSpPr>
          <p:nvPr/>
        </p:nvCxnSpPr>
        <p:spPr>
          <a:xfrm>
            <a:off x="6487735" y="4331580"/>
            <a:ext cx="1713290" cy="127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6752AC-0BFE-4125-A09A-C64CF1C4FA88}"/>
              </a:ext>
            </a:extLst>
          </p:cNvPr>
          <p:cNvSpPr/>
          <p:nvPr/>
        </p:nvSpPr>
        <p:spPr>
          <a:xfrm>
            <a:off x="8162924" y="4002967"/>
            <a:ext cx="628650" cy="628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CA7FE4-50E2-4B39-98DB-04B8816D1ED3}"/>
              </a:ext>
            </a:extLst>
          </p:cNvPr>
          <p:cNvSpPr txBox="1"/>
          <p:nvPr/>
        </p:nvSpPr>
        <p:spPr>
          <a:xfrm>
            <a:off x="7044457" y="3572080"/>
            <a:ext cx="68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/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2AB90C-62AB-4B2A-AC22-6A20968F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77" y="4695999"/>
                <a:ext cx="1585910" cy="553998"/>
              </a:xfrm>
              <a:prstGeom prst="rect">
                <a:avLst/>
              </a:prstGeom>
              <a:blipFill>
                <a:blip r:embed="rId9"/>
                <a:stretch>
                  <a:fillRect l="-9231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/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rgbClr val="FF0000"/>
                    </a:solidFill>
                  </a:rPr>
                  <a:t>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b>
                    </m:sSub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BCDE8-54E7-4050-8E09-D51A44EB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6" y="4695999"/>
                <a:ext cx="2541037" cy="553998"/>
              </a:xfrm>
              <a:prstGeom prst="rect">
                <a:avLst/>
              </a:prstGeom>
              <a:blipFill>
                <a:blip r:embed="rId10"/>
                <a:stretch>
                  <a:fillRect l="-551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40636D0-E608-4854-818C-05CFC64502C3}"/>
              </a:ext>
            </a:extLst>
          </p:cNvPr>
          <p:cNvSpPr/>
          <p:nvPr/>
        </p:nvSpPr>
        <p:spPr>
          <a:xfrm>
            <a:off x="126092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82C162-D161-422E-9853-2290EF8ED210}"/>
              </a:ext>
            </a:extLst>
          </p:cNvPr>
          <p:cNvSpPr/>
          <p:nvPr/>
        </p:nvSpPr>
        <p:spPr>
          <a:xfrm>
            <a:off x="126092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EC959D-8EB2-452D-B1E4-F8828AF50DAB}"/>
              </a:ext>
            </a:extLst>
          </p:cNvPr>
          <p:cNvSpPr/>
          <p:nvPr/>
        </p:nvSpPr>
        <p:spPr>
          <a:xfrm>
            <a:off x="126092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3340F8-4C95-4F40-9847-91FF9B4BA752}"/>
              </a:ext>
            </a:extLst>
          </p:cNvPr>
          <p:cNvSpPr/>
          <p:nvPr/>
        </p:nvSpPr>
        <p:spPr>
          <a:xfrm>
            <a:off x="126092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C690AE-CB7D-4311-B66B-02871856BF26}"/>
              </a:ext>
            </a:extLst>
          </p:cNvPr>
          <p:cNvSpPr/>
          <p:nvPr/>
        </p:nvSpPr>
        <p:spPr>
          <a:xfrm>
            <a:off x="126092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63656-7D5F-4A2C-A6FF-267FDAD645D1}"/>
              </a:ext>
            </a:extLst>
          </p:cNvPr>
          <p:cNvSpPr/>
          <p:nvPr/>
        </p:nvSpPr>
        <p:spPr>
          <a:xfrm>
            <a:off x="126092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27A686-2B65-4485-AD66-51CCD4D9CE72}"/>
              </a:ext>
            </a:extLst>
          </p:cNvPr>
          <p:cNvSpPr/>
          <p:nvPr/>
        </p:nvSpPr>
        <p:spPr>
          <a:xfrm>
            <a:off x="163330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8B0AFE-2F0A-4260-AE7A-7BDBB76A8355}"/>
              </a:ext>
            </a:extLst>
          </p:cNvPr>
          <p:cNvSpPr/>
          <p:nvPr/>
        </p:nvSpPr>
        <p:spPr>
          <a:xfrm>
            <a:off x="163330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D2EAAB-E25C-4C67-950E-8B25803688F8}"/>
              </a:ext>
            </a:extLst>
          </p:cNvPr>
          <p:cNvSpPr/>
          <p:nvPr/>
        </p:nvSpPr>
        <p:spPr>
          <a:xfrm>
            <a:off x="163330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9C4FFF-4EF4-42C9-A1DD-1EBDDA806BAD}"/>
              </a:ext>
            </a:extLst>
          </p:cNvPr>
          <p:cNvSpPr/>
          <p:nvPr/>
        </p:nvSpPr>
        <p:spPr>
          <a:xfrm>
            <a:off x="163330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D6493-795D-4156-AFA4-ABC1FCA7510A}"/>
              </a:ext>
            </a:extLst>
          </p:cNvPr>
          <p:cNvSpPr/>
          <p:nvPr/>
        </p:nvSpPr>
        <p:spPr>
          <a:xfrm>
            <a:off x="163330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174D22-8C6D-4CEF-A41E-2232839FB20A}"/>
              </a:ext>
            </a:extLst>
          </p:cNvPr>
          <p:cNvSpPr/>
          <p:nvPr/>
        </p:nvSpPr>
        <p:spPr>
          <a:xfrm>
            <a:off x="163330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952CEE-E602-4AC2-AEFC-F14694464929}"/>
              </a:ext>
            </a:extLst>
          </p:cNvPr>
          <p:cNvSpPr/>
          <p:nvPr/>
        </p:nvSpPr>
        <p:spPr>
          <a:xfrm>
            <a:off x="200567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C07ED1-2BB6-48ED-89E6-BAC4F72C95AA}"/>
              </a:ext>
            </a:extLst>
          </p:cNvPr>
          <p:cNvSpPr/>
          <p:nvPr/>
        </p:nvSpPr>
        <p:spPr>
          <a:xfrm>
            <a:off x="200567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9D9E-9239-4758-8D5E-9C6AEE67F267}"/>
              </a:ext>
            </a:extLst>
          </p:cNvPr>
          <p:cNvSpPr/>
          <p:nvPr/>
        </p:nvSpPr>
        <p:spPr>
          <a:xfrm>
            <a:off x="200567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115131-5AF7-41CB-8AD2-0274507B2BBD}"/>
              </a:ext>
            </a:extLst>
          </p:cNvPr>
          <p:cNvSpPr/>
          <p:nvPr/>
        </p:nvSpPr>
        <p:spPr>
          <a:xfrm>
            <a:off x="200567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2CC01C-8963-4205-B15B-1B86C0AC0CBA}"/>
              </a:ext>
            </a:extLst>
          </p:cNvPr>
          <p:cNvSpPr/>
          <p:nvPr/>
        </p:nvSpPr>
        <p:spPr>
          <a:xfrm>
            <a:off x="200567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05FB19-8CBD-46ED-AE5A-059C94C6A6CC}"/>
              </a:ext>
            </a:extLst>
          </p:cNvPr>
          <p:cNvSpPr/>
          <p:nvPr/>
        </p:nvSpPr>
        <p:spPr>
          <a:xfrm>
            <a:off x="200567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2D8FE3-2CE2-41FA-96AD-6488C84A8AC8}"/>
              </a:ext>
            </a:extLst>
          </p:cNvPr>
          <p:cNvSpPr/>
          <p:nvPr/>
        </p:nvSpPr>
        <p:spPr>
          <a:xfrm>
            <a:off x="237805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B7E16-4FDB-4540-AB51-48FDF22A2AF5}"/>
              </a:ext>
            </a:extLst>
          </p:cNvPr>
          <p:cNvSpPr/>
          <p:nvPr/>
        </p:nvSpPr>
        <p:spPr>
          <a:xfrm>
            <a:off x="237805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0BBB44-58C3-48A6-AE9C-8082E51C9D7D}"/>
              </a:ext>
            </a:extLst>
          </p:cNvPr>
          <p:cNvSpPr/>
          <p:nvPr/>
        </p:nvSpPr>
        <p:spPr>
          <a:xfrm>
            <a:off x="237804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7BA3FD-5FAC-45F3-95BC-456EE5128348}"/>
              </a:ext>
            </a:extLst>
          </p:cNvPr>
          <p:cNvSpPr/>
          <p:nvPr/>
        </p:nvSpPr>
        <p:spPr>
          <a:xfrm>
            <a:off x="237805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0F69F83-A14D-490A-9D27-C2D74C240450}"/>
              </a:ext>
            </a:extLst>
          </p:cNvPr>
          <p:cNvSpPr/>
          <p:nvPr/>
        </p:nvSpPr>
        <p:spPr>
          <a:xfrm>
            <a:off x="237805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3CB750-0E6E-45A5-A459-F8D8D4870EB1}"/>
              </a:ext>
            </a:extLst>
          </p:cNvPr>
          <p:cNvSpPr/>
          <p:nvPr/>
        </p:nvSpPr>
        <p:spPr>
          <a:xfrm>
            <a:off x="237804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53213A5-05B0-4886-9810-A4190FE07CE4}"/>
              </a:ext>
            </a:extLst>
          </p:cNvPr>
          <p:cNvSpPr/>
          <p:nvPr/>
        </p:nvSpPr>
        <p:spPr>
          <a:xfrm>
            <a:off x="2750425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E2A4B6-4563-4661-8A9A-786789E98B7F}"/>
              </a:ext>
            </a:extLst>
          </p:cNvPr>
          <p:cNvSpPr/>
          <p:nvPr/>
        </p:nvSpPr>
        <p:spPr>
          <a:xfrm>
            <a:off x="2750424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1A0A97-91CF-44D8-AF53-7F5777584F4B}"/>
              </a:ext>
            </a:extLst>
          </p:cNvPr>
          <p:cNvSpPr/>
          <p:nvPr/>
        </p:nvSpPr>
        <p:spPr>
          <a:xfrm>
            <a:off x="2750423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EE239F9-4C8A-4002-A506-0E88DF005EB6}"/>
              </a:ext>
            </a:extLst>
          </p:cNvPr>
          <p:cNvSpPr/>
          <p:nvPr/>
        </p:nvSpPr>
        <p:spPr>
          <a:xfrm>
            <a:off x="2750425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8BCF82-A59C-42CD-9799-BCCF5C94EC26}"/>
              </a:ext>
            </a:extLst>
          </p:cNvPr>
          <p:cNvSpPr/>
          <p:nvPr/>
        </p:nvSpPr>
        <p:spPr>
          <a:xfrm>
            <a:off x="2750424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65EA4D-D56A-4E7E-99B6-B86AEF035EF5}"/>
              </a:ext>
            </a:extLst>
          </p:cNvPr>
          <p:cNvSpPr/>
          <p:nvPr/>
        </p:nvSpPr>
        <p:spPr>
          <a:xfrm>
            <a:off x="2750423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F27A7A-68AF-4CEE-BFF1-EF71B7EECAE6}"/>
              </a:ext>
            </a:extLst>
          </p:cNvPr>
          <p:cNvSpPr/>
          <p:nvPr/>
        </p:nvSpPr>
        <p:spPr>
          <a:xfrm>
            <a:off x="3122799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8706943-9C24-4649-9BD8-729800B47622}"/>
              </a:ext>
            </a:extLst>
          </p:cNvPr>
          <p:cNvSpPr/>
          <p:nvPr/>
        </p:nvSpPr>
        <p:spPr>
          <a:xfrm>
            <a:off x="3122798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DE114A-FDA8-4ED6-95E4-42EE484E753D}"/>
              </a:ext>
            </a:extLst>
          </p:cNvPr>
          <p:cNvSpPr/>
          <p:nvPr/>
        </p:nvSpPr>
        <p:spPr>
          <a:xfrm>
            <a:off x="3122797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BE589-AC05-4EF9-8DB4-6309ED8ABA42}"/>
              </a:ext>
            </a:extLst>
          </p:cNvPr>
          <p:cNvSpPr/>
          <p:nvPr/>
        </p:nvSpPr>
        <p:spPr>
          <a:xfrm>
            <a:off x="312279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D4CA459-220B-4095-B21B-265DE9C43E7C}"/>
              </a:ext>
            </a:extLst>
          </p:cNvPr>
          <p:cNvSpPr/>
          <p:nvPr/>
        </p:nvSpPr>
        <p:spPr>
          <a:xfrm>
            <a:off x="3122798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2DF71C-CB77-4732-9858-6EBE1344A284}"/>
              </a:ext>
            </a:extLst>
          </p:cNvPr>
          <p:cNvSpPr/>
          <p:nvPr/>
        </p:nvSpPr>
        <p:spPr>
          <a:xfrm>
            <a:off x="3122797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8027C-C334-4E24-9EE0-4B9394F6F1FE}"/>
              </a:ext>
            </a:extLst>
          </p:cNvPr>
          <p:cNvSpPr/>
          <p:nvPr/>
        </p:nvSpPr>
        <p:spPr>
          <a:xfrm>
            <a:off x="3495173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E6F01A-0A9D-49B7-8463-9857F94E7DDE}"/>
              </a:ext>
            </a:extLst>
          </p:cNvPr>
          <p:cNvSpPr/>
          <p:nvPr/>
        </p:nvSpPr>
        <p:spPr>
          <a:xfrm>
            <a:off x="3495172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8BF85A-9EF8-47E6-BB7E-38B2B0EE3E19}"/>
              </a:ext>
            </a:extLst>
          </p:cNvPr>
          <p:cNvSpPr/>
          <p:nvPr/>
        </p:nvSpPr>
        <p:spPr>
          <a:xfrm>
            <a:off x="3495171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79B76A5-CBA8-4E43-B00E-834AD85F676B}"/>
              </a:ext>
            </a:extLst>
          </p:cNvPr>
          <p:cNvSpPr/>
          <p:nvPr/>
        </p:nvSpPr>
        <p:spPr>
          <a:xfrm>
            <a:off x="3495173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763D37-D961-4815-998F-2863B412FFC8}"/>
              </a:ext>
            </a:extLst>
          </p:cNvPr>
          <p:cNvSpPr/>
          <p:nvPr/>
        </p:nvSpPr>
        <p:spPr>
          <a:xfrm>
            <a:off x="3495172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431057-A53A-4B73-BE7F-2F39B28F52C8}"/>
              </a:ext>
            </a:extLst>
          </p:cNvPr>
          <p:cNvSpPr/>
          <p:nvPr/>
        </p:nvSpPr>
        <p:spPr>
          <a:xfrm>
            <a:off x="3495171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AB7CD6C-F444-41DD-AFC0-9653666432E6}"/>
              </a:ext>
            </a:extLst>
          </p:cNvPr>
          <p:cNvSpPr/>
          <p:nvPr/>
        </p:nvSpPr>
        <p:spPr>
          <a:xfrm>
            <a:off x="3867547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C740FF-A0AC-4B05-BC57-742A3DF59E31}"/>
              </a:ext>
            </a:extLst>
          </p:cNvPr>
          <p:cNvSpPr/>
          <p:nvPr/>
        </p:nvSpPr>
        <p:spPr>
          <a:xfrm>
            <a:off x="3867546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6D3E81-9C84-4619-8F43-1009B4A40820}"/>
              </a:ext>
            </a:extLst>
          </p:cNvPr>
          <p:cNvSpPr/>
          <p:nvPr/>
        </p:nvSpPr>
        <p:spPr>
          <a:xfrm>
            <a:off x="3867545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88CE9E7-3625-44E6-9387-1676AAA0008E}"/>
              </a:ext>
            </a:extLst>
          </p:cNvPr>
          <p:cNvSpPr/>
          <p:nvPr/>
        </p:nvSpPr>
        <p:spPr>
          <a:xfrm>
            <a:off x="3867547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FF272-1AA7-4FF4-B928-9AFE15235913}"/>
              </a:ext>
            </a:extLst>
          </p:cNvPr>
          <p:cNvSpPr/>
          <p:nvPr/>
        </p:nvSpPr>
        <p:spPr>
          <a:xfrm>
            <a:off x="3867546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C699A5-5FAA-4F0B-AC15-94AA1F31FFF7}"/>
              </a:ext>
            </a:extLst>
          </p:cNvPr>
          <p:cNvSpPr/>
          <p:nvPr/>
        </p:nvSpPr>
        <p:spPr>
          <a:xfrm>
            <a:off x="3867545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00561C-62A5-4A52-AF4D-F1A5F70E66F1}"/>
              </a:ext>
            </a:extLst>
          </p:cNvPr>
          <p:cNvSpPr/>
          <p:nvPr/>
        </p:nvSpPr>
        <p:spPr>
          <a:xfrm>
            <a:off x="4239921" y="8108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D540B7-517B-4B96-B2E2-120DE0D020ED}"/>
              </a:ext>
            </a:extLst>
          </p:cNvPr>
          <p:cNvSpPr/>
          <p:nvPr/>
        </p:nvSpPr>
        <p:spPr>
          <a:xfrm>
            <a:off x="4239920" y="115036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23E41-9F7F-4769-82EA-5FDD5EBB155B}"/>
              </a:ext>
            </a:extLst>
          </p:cNvPr>
          <p:cNvSpPr/>
          <p:nvPr/>
        </p:nvSpPr>
        <p:spPr>
          <a:xfrm>
            <a:off x="4239919" y="148992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3A44CC-CBB4-46C8-A71B-425A4AA803E3}"/>
              </a:ext>
            </a:extLst>
          </p:cNvPr>
          <p:cNvSpPr/>
          <p:nvPr/>
        </p:nvSpPr>
        <p:spPr>
          <a:xfrm>
            <a:off x="4239921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4F0327-69C4-45EA-A502-E116BFB6AAEF}"/>
              </a:ext>
            </a:extLst>
          </p:cNvPr>
          <p:cNvSpPr/>
          <p:nvPr/>
        </p:nvSpPr>
        <p:spPr>
          <a:xfrm>
            <a:off x="4239920" y="216904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F0F1CF-C74F-437F-92DF-BA76BBBCFAF4}"/>
              </a:ext>
            </a:extLst>
          </p:cNvPr>
          <p:cNvSpPr/>
          <p:nvPr/>
        </p:nvSpPr>
        <p:spPr>
          <a:xfrm>
            <a:off x="4239919" y="250860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E78C794-ECF1-4DE0-8269-A084232B7344}"/>
              </a:ext>
            </a:extLst>
          </p:cNvPr>
          <p:cNvSpPr/>
          <p:nvPr/>
        </p:nvSpPr>
        <p:spPr>
          <a:xfrm>
            <a:off x="4239919" y="182948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53E2A6-9A81-4D54-873D-D56AF6C22738}"/>
              </a:ext>
            </a:extLst>
          </p:cNvPr>
          <p:cNvSpPr/>
          <p:nvPr/>
        </p:nvSpPr>
        <p:spPr>
          <a:xfrm>
            <a:off x="2567177" y="34290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4A016CA-6A4E-4459-AB37-B04AFCD493E0}"/>
              </a:ext>
            </a:extLst>
          </p:cNvPr>
          <p:cNvSpPr/>
          <p:nvPr/>
        </p:nvSpPr>
        <p:spPr>
          <a:xfrm>
            <a:off x="1477472" y="378752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A43566-BAD7-4C0E-989F-854355251E14}"/>
              </a:ext>
            </a:extLst>
          </p:cNvPr>
          <p:cNvSpPr/>
          <p:nvPr/>
        </p:nvSpPr>
        <p:spPr>
          <a:xfrm>
            <a:off x="1966359" y="398745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1D82809-95AD-40BE-8FBF-663EF1007596}"/>
              </a:ext>
            </a:extLst>
          </p:cNvPr>
          <p:cNvSpPr/>
          <p:nvPr/>
        </p:nvSpPr>
        <p:spPr>
          <a:xfrm>
            <a:off x="2871977" y="37338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62CEB3A-EA08-4694-A042-AB6022A0C5EA}"/>
              </a:ext>
            </a:extLst>
          </p:cNvPr>
          <p:cNvSpPr/>
          <p:nvPr/>
        </p:nvSpPr>
        <p:spPr>
          <a:xfrm>
            <a:off x="2132192" y="46941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2376C7-333D-4928-ADA9-FAEEF4C1CD55}"/>
              </a:ext>
            </a:extLst>
          </p:cNvPr>
          <p:cNvSpPr/>
          <p:nvPr/>
        </p:nvSpPr>
        <p:spPr>
          <a:xfrm>
            <a:off x="2284592" y="48465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34F7F78-383B-400D-A817-FD7C7A83D29A}"/>
              </a:ext>
            </a:extLst>
          </p:cNvPr>
          <p:cNvSpPr/>
          <p:nvPr/>
        </p:nvSpPr>
        <p:spPr>
          <a:xfrm>
            <a:off x="1579469" y="4462700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B4407-311E-4D9C-983C-8BD9D586F1C7}"/>
              </a:ext>
            </a:extLst>
          </p:cNvPr>
          <p:cNvSpPr/>
          <p:nvPr/>
        </p:nvSpPr>
        <p:spPr>
          <a:xfrm>
            <a:off x="2567177" y="430358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5AFB5C-BE38-4216-969A-85E16AD921E5}"/>
              </a:ext>
            </a:extLst>
          </p:cNvPr>
          <p:cNvSpPr/>
          <p:nvPr/>
        </p:nvSpPr>
        <p:spPr>
          <a:xfrm>
            <a:off x="3017967" y="479557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A6E9BAB-91D3-47F1-939F-E2FC80616581}"/>
              </a:ext>
            </a:extLst>
          </p:cNvPr>
          <p:cNvSpPr/>
          <p:nvPr/>
        </p:nvSpPr>
        <p:spPr>
          <a:xfrm>
            <a:off x="3044830" y="4411701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87AB43E-4055-440E-B3B0-EA1C6D5831F6}"/>
              </a:ext>
            </a:extLst>
          </p:cNvPr>
          <p:cNvSpPr/>
          <p:nvPr/>
        </p:nvSpPr>
        <p:spPr>
          <a:xfrm>
            <a:off x="3288344" y="390542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4708FD-CBD6-498F-A03F-02AAB4557AB9}"/>
              </a:ext>
            </a:extLst>
          </p:cNvPr>
          <p:cNvSpPr/>
          <p:nvPr/>
        </p:nvSpPr>
        <p:spPr>
          <a:xfrm>
            <a:off x="2942833" y="408837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A825136-6432-473E-AA37-1E87C44CAF7C}"/>
              </a:ext>
            </a:extLst>
          </p:cNvPr>
          <p:cNvSpPr/>
          <p:nvPr/>
        </p:nvSpPr>
        <p:spPr>
          <a:xfrm>
            <a:off x="2314039" y="3885459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D21072E-2269-4A9E-B36D-51D8FC10BC76}"/>
              </a:ext>
            </a:extLst>
          </p:cNvPr>
          <p:cNvSpPr/>
          <p:nvPr/>
        </p:nvSpPr>
        <p:spPr>
          <a:xfrm>
            <a:off x="2002842" y="36828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E0D8E4-23E0-49FB-A547-82271AD8032F}"/>
              </a:ext>
            </a:extLst>
          </p:cNvPr>
          <p:cNvSpPr/>
          <p:nvPr/>
        </p:nvSpPr>
        <p:spPr>
          <a:xfrm>
            <a:off x="1528470" y="346420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95B5F51-915B-46EA-AE69-022527FE99E3}"/>
              </a:ext>
            </a:extLst>
          </p:cNvPr>
          <p:cNvSpPr/>
          <p:nvPr/>
        </p:nvSpPr>
        <p:spPr>
          <a:xfrm>
            <a:off x="1322859" y="4234986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C1EF24-F54B-46FD-A1B4-D4A71B67849D}"/>
              </a:ext>
            </a:extLst>
          </p:cNvPr>
          <p:cNvSpPr/>
          <p:nvPr/>
        </p:nvSpPr>
        <p:spPr>
          <a:xfrm rot="1853940">
            <a:off x="3377668" y="4168715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36B596-67E8-4258-A6AE-75BF808C015B}"/>
              </a:ext>
            </a:extLst>
          </p:cNvPr>
          <p:cNvSpPr/>
          <p:nvPr/>
        </p:nvSpPr>
        <p:spPr>
          <a:xfrm rot="1853940">
            <a:off x="3430177" y="4377747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A5F3B-421E-4CB4-8185-B9C32FBCAEE4}"/>
              </a:ext>
            </a:extLst>
          </p:cNvPr>
          <p:cNvSpPr/>
          <p:nvPr/>
        </p:nvSpPr>
        <p:spPr>
          <a:xfrm rot="1853940">
            <a:off x="3951497" y="405693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B972B1A-DE4B-472E-BA7E-31A4A636202F}"/>
              </a:ext>
            </a:extLst>
          </p:cNvPr>
          <p:cNvSpPr/>
          <p:nvPr/>
        </p:nvSpPr>
        <p:spPr>
          <a:xfrm rot="1853940">
            <a:off x="4085656" y="4710594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69BE094-7509-4F9E-84AD-7F24EEA5F510}"/>
              </a:ext>
            </a:extLst>
          </p:cNvPr>
          <p:cNvSpPr/>
          <p:nvPr/>
        </p:nvSpPr>
        <p:spPr>
          <a:xfrm rot="1853940">
            <a:off x="4305838" y="4394993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03252B-31E0-4EA4-8342-2D54F6F3744E}"/>
              </a:ext>
            </a:extLst>
          </p:cNvPr>
          <p:cNvSpPr/>
          <p:nvPr/>
        </p:nvSpPr>
        <p:spPr>
          <a:xfrm rot="1853940">
            <a:off x="3949004" y="356815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F08CB5-1209-43F2-8229-1A186C4CCC9A}"/>
              </a:ext>
            </a:extLst>
          </p:cNvPr>
          <p:cNvSpPr/>
          <p:nvPr/>
        </p:nvSpPr>
        <p:spPr>
          <a:xfrm rot="6924082">
            <a:off x="4344527" y="4592478"/>
            <a:ext cx="101997" cy="1019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80173D-E4BD-4250-B45A-2A8B80AC1B10}"/>
              </a:ext>
            </a:extLst>
          </p:cNvPr>
          <p:cNvGrpSpPr/>
          <p:nvPr/>
        </p:nvGrpSpPr>
        <p:grpSpPr>
          <a:xfrm rot="18214012">
            <a:off x="3121353" y="4375020"/>
            <a:ext cx="1181517" cy="536912"/>
            <a:chOff x="4413595" y="4101185"/>
            <a:chExt cx="1181517" cy="53691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EFAB18D-9752-4954-B4C1-5DE34622FF5A}"/>
                </a:ext>
              </a:extLst>
            </p:cNvPr>
            <p:cNvSpPr/>
            <p:nvPr/>
          </p:nvSpPr>
          <p:spPr>
            <a:xfrm rot="13499397">
              <a:off x="4413595" y="4101185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C5B4935-63C3-45BA-B3D6-142C0919CFC2}"/>
                </a:ext>
              </a:extLst>
            </p:cNvPr>
            <p:cNvSpPr/>
            <p:nvPr/>
          </p:nvSpPr>
          <p:spPr>
            <a:xfrm rot="13499397">
              <a:off x="4829962" y="427280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E8FCEA3-18C1-425E-8200-D2EED2A2D988}"/>
                </a:ext>
              </a:extLst>
            </p:cNvPr>
            <p:cNvSpPr/>
            <p:nvPr/>
          </p:nvSpPr>
          <p:spPr>
            <a:xfrm rot="13499397">
              <a:off x="4484451" y="4455761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B052AE2-769A-4451-96E1-227BF1CC93A0}"/>
                </a:ext>
              </a:extLst>
            </p:cNvPr>
            <p:cNvSpPr/>
            <p:nvPr/>
          </p:nvSpPr>
          <p:spPr>
            <a:xfrm rot="15353337">
              <a:off x="4919286" y="4536100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41FFAC9-FF69-4C21-973C-3FA37DC8ECC8}"/>
                </a:ext>
              </a:extLst>
            </p:cNvPr>
            <p:cNvSpPr/>
            <p:nvPr/>
          </p:nvSpPr>
          <p:spPr>
            <a:xfrm rot="15353337">
              <a:off x="5493115" y="442431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F44CFF-9669-4FE0-83F2-F8B885F8EC68}"/>
              </a:ext>
            </a:extLst>
          </p:cNvPr>
          <p:cNvGrpSpPr/>
          <p:nvPr/>
        </p:nvGrpSpPr>
        <p:grpSpPr>
          <a:xfrm rot="19351072">
            <a:off x="1256276" y="4337197"/>
            <a:ext cx="938564" cy="625250"/>
            <a:chOff x="1629872" y="3616603"/>
            <a:chExt cx="938564" cy="62525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D55352D-C110-4F27-92B3-F983338A9370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28AE27-1966-40FA-8F2A-1D220D7CB8B8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842FF10-9102-49D1-A0AB-1634C16F5378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5B10F1-FD01-4E11-AAAC-0FDAE3722A74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25ACB8F-5D7B-4A11-8C0F-235E3FFC722A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B73440-4818-426F-9033-9BFAB2B258D3}"/>
              </a:ext>
            </a:extLst>
          </p:cNvPr>
          <p:cNvGrpSpPr/>
          <p:nvPr/>
        </p:nvGrpSpPr>
        <p:grpSpPr>
          <a:xfrm rot="19351072">
            <a:off x="3194364" y="3195654"/>
            <a:ext cx="938564" cy="625250"/>
            <a:chOff x="1629872" y="3616603"/>
            <a:chExt cx="938564" cy="62525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24D75C6-C060-4605-81B6-F0AF773320F5}"/>
                </a:ext>
              </a:extLst>
            </p:cNvPr>
            <p:cNvSpPr/>
            <p:nvPr/>
          </p:nvSpPr>
          <p:spPr>
            <a:xfrm>
              <a:off x="1629872" y="3939928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6237BB5-0467-48A2-95A6-D326AD080957}"/>
                </a:ext>
              </a:extLst>
            </p:cNvPr>
            <p:cNvSpPr/>
            <p:nvPr/>
          </p:nvSpPr>
          <p:spPr>
            <a:xfrm>
              <a:off x="2118759" y="4139856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E179AA2-7A63-49AB-BCBA-0C334069BF62}"/>
                </a:ext>
              </a:extLst>
            </p:cNvPr>
            <p:cNvSpPr/>
            <p:nvPr/>
          </p:nvSpPr>
          <p:spPr>
            <a:xfrm>
              <a:off x="2466439" y="4037859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EDC6769-AE7F-4B2E-8B64-D79BD353BA80}"/>
                </a:ext>
              </a:extLst>
            </p:cNvPr>
            <p:cNvSpPr/>
            <p:nvPr/>
          </p:nvSpPr>
          <p:spPr>
            <a:xfrm>
              <a:off x="2155242" y="38352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3153698-9FA4-4C98-B5AA-6F764422CD77}"/>
                </a:ext>
              </a:extLst>
            </p:cNvPr>
            <p:cNvSpPr/>
            <p:nvPr/>
          </p:nvSpPr>
          <p:spPr>
            <a:xfrm>
              <a:off x="1680870" y="3616603"/>
              <a:ext cx="101997" cy="10199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34C7324-9FAA-4560-9BAD-63E60857C576}"/>
              </a:ext>
            </a:extLst>
          </p:cNvPr>
          <p:cNvCxnSpPr>
            <a:cxnSpLocks/>
            <a:stCxn id="23" idx="0"/>
            <a:endCxn id="20" idx="0"/>
          </p:cNvCxnSpPr>
          <p:nvPr/>
        </p:nvCxnSpPr>
        <p:spPr>
          <a:xfrm flipV="1">
            <a:off x="2056675" y="1150369"/>
            <a:ext cx="0" cy="10186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776B5AF-0B11-4B20-970C-6369E1AFAB86}"/>
              </a:ext>
            </a:extLst>
          </p:cNvPr>
          <p:cNvCxnSpPr>
            <a:cxnSpLocks/>
            <a:stCxn id="23" idx="6"/>
            <a:endCxn id="47" idx="2"/>
          </p:cNvCxnSpPr>
          <p:nvPr/>
        </p:nvCxnSpPr>
        <p:spPr>
          <a:xfrm>
            <a:off x="2107673" y="2220048"/>
            <a:ext cx="138749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6F34DC-78D4-4282-BD3E-D34E5DBC6353}"/>
              </a:ext>
            </a:extLst>
          </p:cNvPr>
          <p:cNvCxnSpPr>
            <a:cxnSpLocks/>
            <a:endCxn id="120" idx="5"/>
          </p:cNvCxnSpPr>
          <p:nvPr/>
        </p:nvCxnSpPr>
        <p:spPr>
          <a:xfrm>
            <a:off x="1635935" y="4533717"/>
            <a:ext cx="1888668" cy="5480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E6174F-275D-4129-BEBC-A4A07DED52E4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2087040" y="1237429"/>
            <a:ext cx="1795443" cy="9568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B7B193-322A-4A1C-83AD-20E16A8538F4}"/>
              </a:ext>
            </a:extLst>
          </p:cNvPr>
          <p:cNvCxnSpPr>
            <a:cxnSpLocks/>
            <a:endCxn id="96" idx="4"/>
          </p:cNvCxnSpPr>
          <p:nvPr/>
        </p:nvCxnSpPr>
        <p:spPr>
          <a:xfrm flipH="1" flipV="1">
            <a:off x="1579469" y="3566200"/>
            <a:ext cx="38032" cy="9297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023371-761C-4904-B314-CEBF89E8486F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1648906" y="3411454"/>
            <a:ext cx="2403333" cy="10937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7C21959-8B9F-484D-B79E-94CF619CD6EC}"/>
              </a:ext>
            </a:extLst>
          </p:cNvPr>
          <p:cNvSpPr/>
          <p:nvPr/>
        </p:nvSpPr>
        <p:spPr>
          <a:xfrm>
            <a:off x="1051742" y="656620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BB9112B-15E5-404A-ADBC-0097D7049672}"/>
              </a:ext>
            </a:extLst>
          </p:cNvPr>
          <p:cNvSpPr/>
          <p:nvPr/>
        </p:nvSpPr>
        <p:spPr>
          <a:xfrm>
            <a:off x="1054608" y="3164656"/>
            <a:ext cx="3516558" cy="211011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6CDD42E-D918-4AB7-A57A-DDA3A46FAECD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81D4D5-4F32-40A0-88CC-01F5F090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3158E70-B466-4EA7-8BE2-820D81A7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2F67A-776B-4564-B969-2B3B61C3C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B7FDE-5209-4C0A-AB4B-79C3FD2B8591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7FC827-0502-4506-B555-38E81C03170E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3104A-2FE4-45A3-BC7B-4A67D7726D07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C4F56E-2A99-4F46-AA69-AE2619DA0963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FB1E36-2720-4604-86FE-6280F5081B96}"/>
              </a:ext>
            </a:extLst>
          </p:cNvPr>
          <p:cNvCxnSpPr>
            <a:cxnSpLocks/>
          </p:cNvCxnSpPr>
          <p:nvPr/>
        </p:nvCxnSpPr>
        <p:spPr>
          <a:xfrm>
            <a:off x="7646115" y="2721626"/>
            <a:ext cx="1317449" cy="19354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E9A4A-7AE8-4229-93B8-27D5F6BF7FEB}"/>
              </a:ext>
            </a:extLst>
          </p:cNvPr>
          <p:cNvCxnSpPr>
            <a:cxnSpLocks/>
          </p:cNvCxnSpPr>
          <p:nvPr/>
        </p:nvCxnSpPr>
        <p:spPr>
          <a:xfrm>
            <a:off x="6583405" y="4117188"/>
            <a:ext cx="695632" cy="10219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027644-0D4D-43A2-990A-ED23DE33A203}"/>
              </a:ext>
            </a:extLst>
          </p:cNvPr>
          <p:cNvCxnSpPr>
            <a:cxnSpLocks/>
          </p:cNvCxnSpPr>
          <p:nvPr/>
        </p:nvCxnSpPr>
        <p:spPr>
          <a:xfrm>
            <a:off x="9078772" y="1766340"/>
            <a:ext cx="1320537" cy="19400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1D9EA0-384F-403D-9238-5C8D3436D120}"/>
              </a:ext>
            </a:extLst>
          </p:cNvPr>
          <p:cNvCxnSpPr>
            <a:cxnSpLocks/>
          </p:cNvCxnSpPr>
          <p:nvPr/>
        </p:nvCxnSpPr>
        <p:spPr>
          <a:xfrm>
            <a:off x="7426868" y="2989827"/>
            <a:ext cx="1235949" cy="1815734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894726A-6228-49BB-92E5-6ACD735C0E48}"/>
              </a:ext>
            </a:extLst>
          </p:cNvPr>
          <p:cNvCxnSpPr>
            <a:cxnSpLocks/>
          </p:cNvCxnSpPr>
          <p:nvPr/>
        </p:nvCxnSpPr>
        <p:spPr>
          <a:xfrm>
            <a:off x="7903800" y="2568007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B5545F-B481-48D3-98D9-5AE412222360}"/>
              </a:ext>
            </a:extLst>
          </p:cNvPr>
          <p:cNvCxnSpPr>
            <a:cxnSpLocks/>
          </p:cNvCxnSpPr>
          <p:nvPr/>
        </p:nvCxnSpPr>
        <p:spPr>
          <a:xfrm>
            <a:off x="8862354" y="1973900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10EB7A-7598-491A-840C-64915EB6C96E}"/>
              </a:ext>
            </a:extLst>
          </p:cNvPr>
          <p:cNvCxnSpPr>
            <a:cxnSpLocks/>
          </p:cNvCxnSpPr>
          <p:nvPr/>
        </p:nvCxnSpPr>
        <p:spPr>
          <a:xfrm>
            <a:off x="9344817" y="1638896"/>
            <a:ext cx="1276182" cy="187484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3B6C64-8C52-41A1-8E6E-B265AF16F9C1}"/>
              </a:ext>
            </a:extLst>
          </p:cNvPr>
          <p:cNvCxnSpPr>
            <a:cxnSpLocks/>
          </p:cNvCxnSpPr>
          <p:nvPr/>
        </p:nvCxnSpPr>
        <p:spPr>
          <a:xfrm>
            <a:off x="6784708" y="3848740"/>
            <a:ext cx="807603" cy="118645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0B67191-893D-4BFD-8969-0882A00DC5FD}"/>
              </a:ext>
            </a:extLst>
          </p:cNvPr>
          <p:cNvCxnSpPr>
            <a:cxnSpLocks/>
          </p:cNvCxnSpPr>
          <p:nvPr/>
        </p:nvCxnSpPr>
        <p:spPr>
          <a:xfrm>
            <a:off x="6404681" y="4392866"/>
            <a:ext cx="525141" cy="77148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00FE44-453A-4D69-A8A3-46506E6FAB0B}"/>
              </a:ext>
            </a:extLst>
          </p:cNvPr>
          <p:cNvCxnSpPr>
            <a:cxnSpLocks/>
          </p:cNvCxnSpPr>
          <p:nvPr/>
        </p:nvCxnSpPr>
        <p:spPr>
          <a:xfrm flipV="1">
            <a:off x="7260043" y="2412339"/>
            <a:ext cx="555439" cy="3691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980FF28-F299-42DF-8B63-F8B79544F080}"/>
              </a:ext>
            </a:extLst>
          </p:cNvPr>
          <p:cNvSpPr txBox="1"/>
          <p:nvPr/>
        </p:nvSpPr>
        <p:spPr>
          <a:xfrm rot="19626388">
            <a:off x="6614272" y="2163726"/>
            <a:ext cx="157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Tolerance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55AB59-44A6-4BB6-B25C-2AD2B39665EF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0A7361-95A7-4929-95C5-186768C31ED0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15D34F-9A0B-4C71-9424-1BD20CF5E265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7177F3-6DE7-41C4-B30D-2400298DFE72}"/>
              </a:ext>
            </a:extLst>
          </p:cNvPr>
          <p:cNvCxnSpPr>
            <a:cxnSpLocks/>
          </p:cNvCxnSpPr>
          <p:nvPr/>
        </p:nvCxnSpPr>
        <p:spPr>
          <a:xfrm>
            <a:off x="8402184" y="2215227"/>
            <a:ext cx="1277119" cy="19019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D585640-9AF7-4117-AD03-58E5A27C59FD}"/>
              </a:ext>
            </a:extLst>
          </p:cNvPr>
          <p:cNvSpPr txBox="1"/>
          <p:nvPr/>
        </p:nvSpPr>
        <p:spPr>
          <a:xfrm rot="3366229">
            <a:off x="9426129" y="3969457"/>
            <a:ext cx="12169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Bandwidth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664557" y="3304689"/>
            <a:ext cx="98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Azimuth</a:t>
            </a: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A8DA04F-39F1-4425-A83C-A692538B4B5C}"/>
              </a:ext>
            </a:extLst>
          </p:cNvPr>
          <p:cNvSpPr/>
          <p:nvPr/>
        </p:nvSpPr>
        <p:spPr>
          <a:xfrm rot="1932591">
            <a:off x="4515569" y="3084021"/>
            <a:ext cx="3615334" cy="3615334"/>
          </a:xfrm>
          <a:prstGeom prst="arc">
            <a:avLst>
              <a:gd name="adj1" fmla="val 17926831"/>
              <a:gd name="adj2" fmla="val 1973393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59149F-A82E-41DD-8574-775F87BC736B}"/>
              </a:ext>
            </a:extLst>
          </p:cNvPr>
          <p:cNvSpPr txBox="1"/>
          <p:nvPr/>
        </p:nvSpPr>
        <p:spPr>
          <a:xfrm>
            <a:off x="8304839" y="4559603"/>
            <a:ext cx="10881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Azimuth Tolerance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807473" y="3737982"/>
            <a:ext cx="3615334" cy="3615334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727A85D-FE9C-4B39-AF15-5DA270F2D41F}"/>
              </a:ext>
            </a:extLst>
          </p:cNvPr>
          <p:cNvSpPr/>
          <p:nvPr/>
        </p:nvSpPr>
        <p:spPr>
          <a:xfrm rot="19705373">
            <a:off x="1215142" y="2926987"/>
            <a:ext cx="6620382" cy="2995059"/>
          </a:xfrm>
          <a:prstGeom prst="ellipse">
            <a:avLst/>
          </a:prstGeom>
          <a:solidFill>
            <a:schemeClr val="bg2">
              <a:lumMod val="50000"/>
              <a:alpha val="6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81D4D5-4F32-40A0-88CC-01F5F090FA84}"/>
              </a:ext>
            </a:extLst>
          </p:cNvPr>
          <p:cNvCxnSpPr>
            <a:cxnSpLocks/>
          </p:cNvCxnSpPr>
          <p:nvPr/>
        </p:nvCxnSpPr>
        <p:spPr>
          <a:xfrm>
            <a:off x="4680546" y="4329325"/>
            <a:ext cx="383607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158E70-B466-4EA7-8BE2-820D81A70C65}"/>
              </a:ext>
            </a:extLst>
          </p:cNvPr>
          <p:cNvCxnSpPr>
            <a:cxnSpLocks/>
          </p:cNvCxnSpPr>
          <p:nvPr/>
        </p:nvCxnSpPr>
        <p:spPr>
          <a:xfrm flipV="1">
            <a:off x="4680546" y="493253"/>
            <a:ext cx="0" cy="383607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2F67A-776B-4564-B969-2B3B61C3C930}"/>
              </a:ext>
            </a:extLst>
          </p:cNvPr>
          <p:cNvCxnSpPr>
            <a:cxnSpLocks/>
          </p:cNvCxnSpPr>
          <p:nvPr/>
        </p:nvCxnSpPr>
        <p:spPr>
          <a:xfrm flipV="1">
            <a:off x="1167670" y="1789860"/>
            <a:ext cx="7245074" cy="4929699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FD691-D356-48E2-BED3-E561A9565CD7}"/>
              </a:ext>
            </a:extLst>
          </p:cNvPr>
          <p:cNvSpPr txBox="1"/>
          <p:nvPr/>
        </p:nvSpPr>
        <p:spPr>
          <a:xfrm>
            <a:off x="5004466" y="2644389"/>
            <a:ext cx="1088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Azimuth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46C1ED-F83D-47EF-B7FD-7694847B5FE4}"/>
              </a:ext>
            </a:extLst>
          </p:cNvPr>
          <p:cNvSpPr txBox="1"/>
          <p:nvPr/>
        </p:nvSpPr>
        <p:spPr>
          <a:xfrm>
            <a:off x="7666670" y="4465954"/>
            <a:ext cx="1162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 axis (East)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450314A-41BC-44D6-AC35-6DBA9F648554}"/>
              </a:ext>
            </a:extLst>
          </p:cNvPr>
          <p:cNvSpPr txBox="1"/>
          <p:nvPr/>
        </p:nvSpPr>
        <p:spPr>
          <a:xfrm rot="16200000">
            <a:off x="3792007" y="1005192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 axis (vertical)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88C35A20-DB1F-4ED6-8784-104BF772BB66}"/>
              </a:ext>
            </a:extLst>
          </p:cNvPr>
          <p:cNvSpPr/>
          <p:nvPr/>
        </p:nvSpPr>
        <p:spPr>
          <a:xfrm>
            <a:off x="3240219" y="2950070"/>
            <a:ext cx="2823055" cy="2823055"/>
          </a:xfrm>
          <a:prstGeom prst="arc">
            <a:avLst>
              <a:gd name="adj1" fmla="val 16435558"/>
              <a:gd name="adj2" fmla="val 1925132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3F90CD-48FD-44D5-A341-84A71F3FDB92}"/>
              </a:ext>
            </a:extLst>
          </p:cNvPr>
          <p:cNvSpPr/>
          <p:nvPr/>
        </p:nvSpPr>
        <p:spPr>
          <a:xfrm>
            <a:off x="3062680" y="254374"/>
            <a:ext cx="6010632" cy="4629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C63A14-DC27-4974-BB77-D0B91B6BB009}"/>
              </a:ext>
            </a:extLst>
          </p:cNvPr>
          <p:cNvCxnSpPr>
            <a:cxnSpLocks/>
          </p:cNvCxnSpPr>
          <p:nvPr/>
        </p:nvCxnSpPr>
        <p:spPr>
          <a:xfrm flipH="1" flipV="1">
            <a:off x="3371469" y="2394418"/>
            <a:ext cx="2538492" cy="3797177"/>
          </a:xfrm>
          <a:prstGeom prst="straightConnector1">
            <a:avLst/>
          </a:prstGeom>
          <a:ln w="4445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418041-4C78-414F-B295-E5F985006347}"/>
              </a:ext>
            </a:extLst>
          </p:cNvPr>
          <p:cNvSpPr txBox="1"/>
          <p:nvPr/>
        </p:nvSpPr>
        <p:spPr>
          <a:xfrm rot="19523963">
            <a:off x="6922309" y="1896720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Major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5F83FE-B02E-4663-8AA6-07D08390DDA6}"/>
              </a:ext>
            </a:extLst>
          </p:cNvPr>
          <p:cNvSpPr txBox="1"/>
          <p:nvPr/>
        </p:nvSpPr>
        <p:spPr>
          <a:xfrm rot="3366254">
            <a:off x="3356512" y="3051366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Horizontal Minor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/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4B2B12-5B47-43D0-8167-C6DF2B136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08" y="3411378"/>
                <a:ext cx="205081" cy="300412"/>
              </a:xfrm>
              <a:prstGeom prst="rect">
                <a:avLst/>
              </a:prstGeom>
              <a:blipFill>
                <a:blip r:embed="rId2"/>
                <a:stretch>
                  <a:fillRect l="-50000" r="-441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49FA43-E94F-4CE8-B637-73DB21046ED8}"/>
              </a:ext>
            </a:extLst>
          </p:cNvPr>
          <p:cNvCxnSpPr>
            <a:cxnSpLocks/>
          </p:cNvCxnSpPr>
          <p:nvPr/>
        </p:nvCxnSpPr>
        <p:spPr>
          <a:xfrm flipH="1">
            <a:off x="3653119" y="4327179"/>
            <a:ext cx="1023275" cy="15587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198AE6-CBD3-4F99-97F6-170D754BC22E}"/>
              </a:ext>
            </a:extLst>
          </p:cNvPr>
          <p:cNvSpPr txBox="1"/>
          <p:nvPr/>
        </p:nvSpPr>
        <p:spPr>
          <a:xfrm rot="3366254">
            <a:off x="3356511" y="3051367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Horizontal Minor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CE6AF-7C19-4BF7-B59D-367F32CBE7F0}"/>
              </a:ext>
            </a:extLst>
          </p:cNvPr>
          <p:cNvSpPr txBox="1"/>
          <p:nvPr/>
        </p:nvSpPr>
        <p:spPr>
          <a:xfrm rot="19523963">
            <a:off x="6922308" y="1896721"/>
            <a:ext cx="140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F40026-44F6-4D1A-A0BC-6842B9ED3C93}"/>
              </a:ext>
            </a:extLst>
          </p:cNvPr>
          <p:cNvSpPr txBox="1"/>
          <p:nvPr/>
        </p:nvSpPr>
        <p:spPr>
          <a:xfrm rot="3366254">
            <a:off x="3356510" y="3051368"/>
            <a:ext cx="1759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Horizontal Minor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ACFAD7-84BE-4D0B-9DDB-16D374AE3B1A}"/>
              </a:ext>
            </a:extLst>
          </p:cNvPr>
          <p:cNvSpPr txBox="1"/>
          <p:nvPr/>
        </p:nvSpPr>
        <p:spPr>
          <a:xfrm rot="18220079">
            <a:off x="3715337" y="5254875"/>
            <a:ext cx="126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 axis (North)</a:t>
            </a:r>
          </a:p>
        </p:txBody>
      </p:sp>
    </p:spTree>
    <p:extLst>
      <p:ext uri="{BB962C8B-B14F-4D97-AF65-F5344CB8AC3E}">
        <p14:creationId xmlns:p14="http://schemas.microsoft.com/office/powerpoint/2010/main" val="286754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BEB150-158B-4937-8724-26D51CEE9DF1}"/>
              </a:ext>
            </a:extLst>
          </p:cNvPr>
          <p:cNvGrpSpPr/>
          <p:nvPr/>
        </p:nvGrpSpPr>
        <p:grpSpPr>
          <a:xfrm>
            <a:off x="5641789" y="591670"/>
            <a:ext cx="4912650" cy="4912650"/>
            <a:chOff x="4703483" y="310768"/>
            <a:chExt cx="6400800" cy="640080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3429AF-727A-441C-BB0F-2D3D45A36747}"/>
                </a:ext>
              </a:extLst>
            </p:cNvPr>
            <p:cNvCxnSpPr>
              <a:cxnSpLocks/>
            </p:cNvCxnSpPr>
            <p:nvPr/>
          </p:nvCxnSpPr>
          <p:spPr>
            <a:xfrm>
              <a:off x="4703483" y="6711568"/>
              <a:ext cx="64008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185AB1-C602-4D17-9F5F-D55503776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310768"/>
              <a:ext cx="0" cy="6400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8CF55F6-C20C-4D6C-AC5A-20949072F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3483" y="2474259"/>
              <a:ext cx="6227482" cy="423730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98AA37-4EF5-47C6-9634-B1521432DB0A}"/>
              </a:ext>
            </a:extLst>
          </p:cNvPr>
          <p:cNvCxnSpPr>
            <a:cxnSpLocks/>
          </p:cNvCxnSpPr>
          <p:nvPr/>
        </p:nvCxnSpPr>
        <p:spPr>
          <a:xfrm flipV="1">
            <a:off x="7459626" y="1276643"/>
            <a:ext cx="2332104" cy="15647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25304D-3E77-4888-BA7A-6072938853AF}"/>
              </a:ext>
            </a:extLst>
          </p:cNvPr>
          <p:cNvCxnSpPr>
            <a:cxnSpLocks/>
          </p:cNvCxnSpPr>
          <p:nvPr/>
        </p:nvCxnSpPr>
        <p:spPr>
          <a:xfrm flipV="1">
            <a:off x="8749927" y="3298029"/>
            <a:ext cx="2259036" cy="150753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F8B9F6-DC93-48B1-91EE-D7A7132CBB0F}"/>
              </a:ext>
            </a:extLst>
          </p:cNvPr>
          <p:cNvCxnSpPr>
            <a:cxnSpLocks/>
          </p:cNvCxnSpPr>
          <p:nvPr/>
        </p:nvCxnSpPr>
        <p:spPr>
          <a:xfrm flipV="1">
            <a:off x="5652020" y="2841357"/>
            <a:ext cx="1807606" cy="26140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8FB292-2A40-4AB0-B869-1A8485175EDE}"/>
              </a:ext>
            </a:extLst>
          </p:cNvPr>
          <p:cNvCxnSpPr>
            <a:cxnSpLocks/>
          </p:cNvCxnSpPr>
          <p:nvPr/>
        </p:nvCxnSpPr>
        <p:spPr>
          <a:xfrm flipV="1">
            <a:off x="5687878" y="4805562"/>
            <a:ext cx="3062049" cy="6987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0F08D6B-2121-4161-91A6-CDC6F950EB2C}"/>
              </a:ext>
            </a:extLst>
          </p:cNvPr>
          <p:cNvSpPr txBox="1"/>
          <p:nvPr/>
        </p:nvSpPr>
        <p:spPr>
          <a:xfrm>
            <a:off x="9676781" y="5666763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(East)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03D396-2294-4315-AE97-951C9A073CB8}"/>
              </a:ext>
            </a:extLst>
          </p:cNvPr>
          <p:cNvSpPr txBox="1"/>
          <p:nvPr/>
        </p:nvSpPr>
        <p:spPr>
          <a:xfrm rot="16200000">
            <a:off x="4398035" y="916390"/>
            <a:ext cx="148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(North)</a:t>
            </a: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F2254CB-3D16-4230-B56D-7CA2563FA6C6}"/>
              </a:ext>
            </a:extLst>
          </p:cNvPr>
          <p:cNvSpPr/>
          <p:nvPr/>
        </p:nvSpPr>
        <p:spPr>
          <a:xfrm rot="1689484">
            <a:off x="3366477" y="3974916"/>
            <a:ext cx="3615334" cy="3615334"/>
          </a:xfrm>
          <a:prstGeom prst="arc">
            <a:avLst>
              <a:gd name="adj1" fmla="val 16969189"/>
              <a:gd name="adj2" fmla="val 18870991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1F540E-ABF1-40D1-9374-7ACEE5EDD880}"/>
              </a:ext>
            </a:extLst>
          </p:cNvPr>
          <p:cNvSpPr/>
          <p:nvPr/>
        </p:nvSpPr>
        <p:spPr>
          <a:xfrm rot="1689484">
            <a:off x="4957352" y="2849424"/>
            <a:ext cx="3615334" cy="3615334"/>
          </a:xfrm>
          <a:prstGeom prst="arc">
            <a:avLst>
              <a:gd name="adj1" fmla="val 15711720"/>
              <a:gd name="adj2" fmla="val 20301338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B7B725C-0EF1-443D-B89A-304DBFD4BE6B}"/>
              </a:ext>
            </a:extLst>
          </p:cNvPr>
          <p:cNvSpPr/>
          <p:nvPr/>
        </p:nvSpPr>
        <p:spPr>
          <a:xfrm rot="1689484">
            <a:off x="4679139" y="3038340"/>
            <a:ext cx="3615334" cy="3615334"/>
          </a:xfrm>
          <a:prstGeom prst="arc">
            <a:avLst>
              <a:gd name="adj1" fmla="val 15924026"/>
              <a:gd name="adj2" fmla="val 2003904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A7B60CB-49FF-4D03-9856-1B12B5B81DAE}"/>
              </a:ext>
            </a:extLst>
          </p:cNvPr>
          <p:cNvSpPr/>
          <p:nvPr/>
        </p:nvSpPr>
        <p:spPr>
          <a:xfrm rot="1689484">
            <a:off x="5215679" y="2692361"/>
            <a:ext cx="3615334" cy="3615334"/>
          </a:xfrm>
          <a:prstGeom prst="arc">
            <a:avLst>
              <a:gd name="adj1" fmla="val 15569352"/>
              <a:gd name="adj2" fmla="val 20427772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69BF22C8-76DB-4C9E-A50A-B084CFA2484F}"/>
              </a:ext>
            </a:extLst>
          </p:cNvPr>
          <p:cNvSpPr/>
          <p:nvPr/>
        </p:nvSpPr>
        <p:spPr>
          <a:xfrm rot="1689484">
            <a:off x="6133614" y="2070574"/>
            <a:ext cx="3615334" cy="3615334"/>
          </a:xfrm>
          <a:prstGeom prst="arc">
            <a:avLst>
              <a:gd name="adj1" fmla="val 15556524"/>
              <a:gd name="adj2" fmla="val 20415230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1B312F59-361D-4D27-B46C-A2EC8FB4225A}"/>
              </a:ext>
            </a:extLst>
          </p:cNvPr>
          <p:cNvSpPr/>
          <p:nvPr/>
        </p:nvSpPr>
        <p:spPr>
          <a:xfrm rot="1689484">
            <a:off x="6387105" y="1912386"/>
            <a:ext cx="3615334" cy="3615334"/>
          </a:xfrm>
          <a:prstGeom prst="arc">
            <a:avLst>
              <a:gd name="adj1" fmla="val 15521600"/>
              <a:gd name="adj2" fmla="val 20427772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EB5E488-0628-4526-9586-A0DCF502892D}"/>
              </a:ext>
            </a:extLst>
          </p:cNvPr>
          <p:cNvSpPr/>
          <p:nvPr/>
        </p:nvSpPr>
        <p:spPr>
          <a:xfrm rot="1689484">
            <a:off x="6628953" y="1740165"/>
            <a:ext cx="3615334" cy="3615334"/>
          </a:xfrm>
          <a:prstGeom prst="arc">
            <a:avLst>
              <a:gd name="adj1" fmla="val 15546465"/>
              <a:gd name="adj2" fmla="val 20439613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C78C1E76-7D47-4DFE-A441-A702F85F6743}"/>
              </a:ext>
            </a:extLst>
          </p:cNvPr>
          <p:cNvSpPr/>
          <p:nvPr/>
        </p:nvSpPr>
        <p:spPr>
          <a:xfrm rot="1689484">
            <a:off x="3591753" y="3826445"/>
            <a:ext cx="3615334" cy="3615334"/>
          </a:xfrm>
          <a:prstGeom prst="arc">
            <a:avLst>
              <a:gd name="adj1" fmla="val 16787817"/>
              <a:gd name="adj2" fmla="val 19014163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B68ABEA-410F-416A-ABF9-C226DF7FC379}"/>
              </a:ext>
            </a:extLst>
          </p:cNvPr>
          <p:cNvSpPr/>
          <p:nvPr/>
        </p:nvSpPr>
        <p:spPr>
          <a:xfrm rot="1689484">
            <a:off x="3854004" y="3618869"/>
            <a:ext cx="3615334" cy="3615334"/>
          </a:xfrm>
          <a:prstGeom prst="arc">
            <a:avLst>
              <a:gd name="adj1" fmla="val 16614944"/>
              <a:gd name="adj2" fmla="val 19281586"/>
            </a:avLst>
          </a:prstGeom>
          <a:ln w="2222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DA111DA-8236-4683-9BB4-96580138653D}"/>
              </a:ext>
            </a:extLst>
          </p:cNvPr>
          <p:cNvSpPr txBox="1"/>
          <p:nvPr/>
        </p:nvSpPr>
        <p:spPr>
          <a:xfrm rot="19626388">
            <a:off x="6605776" y="4448708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890B40F-4D52-497A-93DB-408DA81E20E3}"/>
              </a:ext>
            </a:extLst>
          </p:cNvPr>
          <p:cNvSpPr txBox="1"/>
          <p:nvPr/>
        </p:nvSpPr>
        <p:spPr>
          <a:xfrm rot="19626388">
            <a:off x="7958620" y="3521676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CA89E8-9978-4850-BD04-404E457CDAB1}"/>
              </a:ext>
            </a:extLst>
          </p:cNvPr>
          <p:cNvSpPr txBox="1"/>
          <p:nvPr/>
        </p:nvSpPr>
        <p:spPr>
          <a:xfrm rot="19626388">
            <a:off x="9423287" y="2536960"/>
            <a:ext cx="668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Lag 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1DF00C3-614B-4788-8C46-B4ECE9582EC0}"/>
              </a:ext>
            </a:extLst>
          </p:cNvPr>
          <p:cNvSpPr/>
          <p:nvPr/>
        </p:nvSpPr>
        <p:spPr>
          <a:xfrm>
            <a:off x="4757738" y="285750"/>
            <a:ext cx="6519862" cy="5929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97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4397C-DB7B-4C73-96A6-42B631A3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7" y="0"/>
            <a:ext cx="11665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7ECC54-9CA0-455F-9A86-FEFFB67AD1B2}"/>
              </a:ext>
            </a:extLst>
          </p:cNvPr>
          <p:cNvGrpSpPr/>
          <p:nvPr/>
        </p:nvGrpSpPr>
        <p:grpSpPr>
          <a:xfrm>
            <a:off x="531157" y="2290476"/>
            <a:ext cx="6965584" cy="466168"/>
            <a:chOff x="1091452" y="1394006"/>
            <a:chExt cx="6965584" cy="4661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7A59A5-684D-4FDD-B260-7D3B8D7DC130}"/>
                </a:ext>
              </a:extLst>
            </p:cNvPr>
            <p:cNvSpPr/>
            <p:nvPr/>
          </p:nvSpPr>
          <p:spPr>
            <a:xfrm>
              <a:off x="2886635" y="1394009"/>
              <a:ext cx="865094" cy="4616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71B4CB-7376-457A-BEB1-2C290F4939D4}"/>
                </a:ext>
              </a:extLst>
            </p:cNvPr>
            <p:cNvSpPr/>
            <p:nvPr/>
          </p:nvSpPr>
          <p:spPr>
            <a:xfrm>
              <a:off x="1091452" y="1394012"/>
              <a:ext cx="70597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9DE727-C849-476F-8616-0529C03E7338}"/>
                </a:ext>
              </a:extLst>
            </p:cNvPr>
            <p:cNvSpPr/>
            <p:nvPr/>
          </p:nvSpPr>
          <p:spPr>
            <a:xfrm>
              <a:off x="6793016" y="1398489"/>
              <a:ext cx="546840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95E808-5F9F-4CB3-8A56-7C7562BC0715}"/>
                </a:ext>
              </a:extLst>
            </p:cNvPr>
            <p:cNvSpPr/>
            <p:nvPr/>
          </p:nvSpPr>
          <p:spPr>
            <a:xfrm>
              <a:off x="6125139" y="1398490"/>
              <a:ext cx="78217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D913FC-C53A-43DA-97E0-3AAE12AD2ECF}"/>
                </a:ext>
              </a:extLst>
            </p:cNvPr>
            <p:cNvSpPr/>
            <p:nvPr/>
          </p:nvSpPr>
          <p:spPr>
            <a:xfrm>
              <a:off x="5275735" y="1398490"/>
              <a:ext cx="981637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should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907D7B-E795-425C-9BA8-48588C3F6161}"/>
                </a:ext>
              </a:extLst>
            </p:cNvPr>
            <p:cNvSpPr/>
            <p:nvPr/>
          </p:nvSpPr>
          <p:spPr>
            <a:xfrm>
              <a:off x="4282890" y="1398491"/>
              <a:ext cx="1216959" cy="4616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sentence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3F47B0-49EA-4277-A451-84BC7121A0D0}"/>
                </a:ext>
              </a:extLst>
            </p:cNvPr>
            <p:cNvSpPr/>
            <p:nvPr/>
          </p:nvSpPr>
          <p:spPr>
            <a:xfrm>
              <a:off x="3746126" y="1394006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054714-77AC-43E4-87AB-B3EB5CEB6BE9}"/>
                </a:ext>
              </a:extLst>
            </p:cNvPr>
            <p:cNvSpPr/>
            <p:nvPr/>
          </p:nvSpPr>
          <p:spPr>
            <a:xfrm>
              <a:off x="2294965" y="1394010"/>
              <a:ext cx="591670" cy="4616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D7DD81-B9E3-46C8-821E-96C2A3368097}"/>
                </a:ext>
              </a:extLst>
            </p:cNvPr>
            <p:cNvSpPr/>
            <p:nvPr/>
          </p:nvSpPr>
          <p:spPr>
            <a:xfrm>
              <a:off x="1640540" y="1394011"/>
              <a:ext cx="638736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E97E67-425F-47CA-AC4E-A6AB4989EEA3}"/>
                </a:ext>
              </a:extLst>
            </p:cNvPr>
            <p:cNvSpPr/>
            <p:nvPr/>
          </p:nvSpPr>
          <p:spPr>
            <a:xfrm>
              <a:off x="7250224" y="1398488"/>
              <a:ext cx="806812" cy="461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sword.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AF2F7-5AE7-48E1-AA9C-9D79EF4D255F}"/>
              </a:ext>
            </a:extLst>
          </p:cNvPr>
          <p:cNvSpPr txBox="1"/>
          <p:nvPr/>
        </p:nvSpPr>
        <p:spPr>
          <a:xfrm>
            <a:off x="3350559" y="1641903"/>
            <a:ext cx="1492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Source Text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81020B-708C-4B83-BDAB-B5DD6236E644}"/>
              </a:ext>
            </a:extLst>
          </p:cNvPr>
          <p:cNvSpPr/>
          <p:nvPr/>
        </p:nvSpPr>
        <p:spPr>
          <a:xfrm>
            <a:off x="7588629" y="2472010"/>
            <a:ext cx="412372" cy="105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56C73-F03D-4C69-8B2D-1DFEEFD505DB}"/>
              </a:ext>
            </a:extLst>
          </p:cNvPr>
          <p:cNvSpPr txBox="1"/>
          <p:nvPr/>
        </p:nvSpPr>
        <p:spPr>
          <a:xfrm>
            <a:off x="8532159" y="1487888"/>
            <a:ext cx="1333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Training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4301E-BCDA-483A-85DA-206804D737BB}"/>
              </a:ext>
            </a:extLst>
          </p:cNvPr>
          <p:cNvSpPr txBox="1"/>
          <p:nvPr/>
        </p:nvSpPr>
        <p:spPr>
          <a:xfrm>
            <a:off x="8504165" y="2290476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4EBA44-62BF-48EE-8E07-894C7FFFB347}"/>
              </a:ext>
            </a:extLst>
          </p:cNvPr>
          <p:cNvSpPr txBox="1"/>
          <p:nvPr/>
        </p:nvSpPr>
        <p:spPr>
          <a:xfrm>
            <a:off x="8504165" y="2639175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passes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the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62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44E98C0-8A1D-4A1C-ACAB-13AA18C1B392}"/>
              </a:ext>
            </a:extLst>
          </p:cNvPr>
          <p:cNvGrpSpPr/>
          <p:nvPr/>
        </p:nvGrpSpPr>
        <p:grpSpPr>
          <a:xfrm>
            <a:off x="7371789" y="2331713"/>
            <a:ext cx="4408396" cy="4346512"/>
            <a:chOff x="5702392" y="475324"/>
            <a:chExt cx="5644609" cy="5565372"/>
          </a:xfrm>
        </p:grpSpPr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898EB005-706F-4D05-A016-FA777B485DC6}"/>
                </a:ext>
              </a:extLst>
            </p:cNvPr>
            <p:cNvCxnSpPr>
              <a:cxnSpLocks/>
            </p:cNvCxnSpPr>
            <p:nvPr/>
          </p:nvCxnSpPr>
          <p:spPr>
            <a:xfrm>
              <a:off x="7163214" y="4311396"/>
              <a:ext cx="383607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1D271BFB-8119-4B81-B152-8ADF58F91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3214" y="475324"/>
              <a:ext cx="0" cy="383607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C8488C0-FB8C-4FA7-B727-4B0E299D5543}"/>
                </a:ext>
              </a:extLst>
            </p:cNvPr>
            <p:cNvSpPr txBox="1"/>
            <p:nvPr/>
          </p:nvSpPr>
          <p:spPr>
            <a:xfrm>
              <a:off x="10103005" y="4441393"/>
              <a:ext cx="1243996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1EEFA9A-F1F8-49EB-9401-49400275FDFD}"/>
                </a:ext>
              </a:extLst>
            </p:cNvPr>
            <p:cNvSpPr txBox="1"/>
            <p:nvPr/>
          </p:nvSpPr>
          <p:spPr>
            <a:xfrm rot="16200000">
              <a:off x="6274675" y="963813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3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9404143-2B8C-4A97-9751-BBC77FD054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787" y="4309250"/>
              <a:ext cx="1023275" cy="155873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F60BACA-AB75-4E1A-9190-6D2B226C9A47}"/>
                </a:ext>
              </a:extLst>
            </p:cNvPr>
            <p:cNvSpPr txBox="1"/>
            <p:nvPr/>
          </p:nvSpPr>
          <p:spPr>
            <a:xfrm rot="18220079">
              <a:off x="6171112" y="5232579"/>
              <a:ext cx="1261558" cy="354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Dimension 2</a:t>
              </a: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87B64F6-4DC4-4E4F-B741-D7F6FFFF1DF0}"/>
                </a:ext>
              </a:extLst>
            </p:cNvPr>
            <p:cNvSpPr/>
            <p:nvPr/>
          </p:nvSpPr>
          <p:spPr>
            <a:xfrm>
              <a:off x="9614647" y="2546604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0E44C48-6629-429A-B25E-260B87F4C6FC}"/>
                </a:ext>
              </a:extLst>
            </p:cNvPr>
            <p:cNvSpPr/>
            <p:nvPr/>
          </p:nvSpPr>
          <p:spPr>
            <a:xfrm>
              <a:off x="6324124" y="3501328"/>
              <a:ext cx="156879" cy="156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7AE54C-680B-41A0-981D-98A8B6AB15C4}"/>
                </a:ext>
              </a:extLst>
            </p:cNvPr>
            <p:cNvSpPr txBox="1"/>
            <p:nvPr/>
          </p:nvSpPr>
          <p:spPr>
            <a:xfrm>
              <a:off x="9081250" y="19817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swing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AAC35DF-C2B7-4625-A0DB-A24EAE86B73D}"/>
                </a:ext>
              </a:extLst>
            </p:cNvPr>
            <p:cNvSpPr txBox="1"/>
            <p:nvPr/>
          </p:nvSpPr>
          <p:spPr>
            <a:xfrm>
              <a:off x="5702392" y="2714141"/>
              <a:ext cx="1465729" cy="512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passes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D94A8EF-715A-4414-B4AC-B235E1AC9911}"/>
                </a:ext>
              </a:extLst>
            </p:cNvPr>
            <p:cNvCxnSpPr>
              <a:stCxn id="153" idx="6"/>
              <a:endCxn id="152" idx="2"/>
            </p:cNvCxnSpPr>
            <p:nvPr/>
          </p:nvCxnSpPr>
          <p:spPr>
            <a:xfrm flipV="1">
              <a:off x="6481003" y="2625044"/>
              <a:ext cx="3133644" cy="954724"/>
            </a:xfrm>
            <a:prstGeom prst="straightConnector1">
              <a:avLst/>
            </a:prstGeom>
            <a:ln w="2857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Double Bracket 158">
            <a:extLst>
              <a:ext uri="{FF2B5EF4-FFF2-40B4-BE49-F238E27FC236}">
                <a16:creationId xmlns:a16="http://schemas.microsoft.com/office/drawing/2014/main" id="{728858FE-9B76-408F-9000-D6692ED7F2FB}"/>
              </a:ext>
            </a:extLst>
          </p:cNvPr>
          <p:cNvSpPr/>
          <p:nvPr/>
        </p:nvSpPr>
        <p:spPr>
          <a:xfrm>
            <a:off x="4421163" y="3949366"/>
            <a:ext cx="2029121" cy="35734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0.1       0.2        0.7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134B907-30C9-4BF0-8D01-BF30C998CE15}"/>
              </a:ext>
            </a:extLst>
          </p:cNvPr>
          <p:cNvSpPr txBox="1"/>
          <p:nvPr/>
        </p:nvSpPr>
        <p:spPr>
          <a:xfrm>
            <a:off x="3276524" y="3949366"/>
            <a:ext cx="8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</a:t>
            </a:r>
          </a:p>
        </p:txBody>
      </p:sp>
      <p:sp>
        <p:nvSpPr>
          <p:cNvPr id="168" name="Double Bracket 167">
            <a:extLst>
              <a:ext uri="{FF2B5EF4-FFF2-40B4-BE49-F238E27FC236}">
                <a16:creationId xmlns:a16="http://schemas.microsoft.com/office/drawing/2014/main" id="{15378FB4-ACB2-4102-B4EC-651589D340F7}"/>
              </a:ext>
            </a:extLst>
          </p:cNvPr>
          <p:cNvSpPr/>
          <p:nvPr/>
        </p:nvSpPr>
        <p:spPr>
          <a:xfrm>
            <a:off x="4421163" y="4642801"/>
            <a:ext cx="2029121" cy="356616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  -2        0.2        0.8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DB3B469-C09A-4C1D-A06C-7126724CCC13}"/>
              </a:ext>
            </a:extLst>
          </p:cNvPr>
          <p:cNvSpPr txBox="1"/>
          <p:nvPr/>
        </p:nvSpPr>
        <p:spPr>
          <a:xfrm>
            <a:off x="3276524" y="4600578"/>
            <a:ext cx="87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E2788A2-65CB-4C5B-B200-0BBF6A5A0F71}"/>
              </a:ext>
            </a:extLst>
          </p:cNvPr>
          <p:cNvSpPr txBox="1"/>
          <p:nvPr/>
        </p:nvSpPr>
        <p:spPr>
          <a:xfrm>
            <a:off x="6008119" y="4798007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375497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ket 3">
            <a:extLst>
              <a:ext uri="{FF2B5EF4-FFF2-40B4-BE49-F238E27FC236}">
                <a16:creationId xmlns:a16="http://schemas.microsoft.com/office/drawing/2014/main" id="{9722654F-195E-433C-91ED-E23BD0FF4E2D}"/>
              </a:ext>
            </a:extLst>
          </p:cNvPr>
          <p:cNvSpPr/>
          <p:nvPr/>
        </p:nvSpPr>
        <p:spPr>
          <a:xfrm>
            <a:off x="2632119" y="3014675"/>
            <a:ext cx="80232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-1.23</a:t>
            </a:r>
          </a:p>
          <a:p>
            <a:pPr algn="r"/>
            <a:r>
              <a:rPr lang="en-US" dirty="0"/>
              <a:t> 0.33</a:t>
            </a:r>
          </a:p>
          <a:p>
            <a:pPr algn="r"/>
            <a:r>
              <a:rPr lang="en-US" dirty="0"/>
              <a:t>0.18</a:t>
            </a:r>
          </a:p>
          <a:p>
            <a:pPr algn="r"/>
            <a:r>
              <a:rPr lang="en-US" dirty="0"/>
              <a:t>-5.12</a:t>
            </a:r>
          </a:p>
          <a:p>
            <a:pPr algn="r"/>
            <a:r>
              <a:rPr lang="en-US" dirty="0"/>
              <a:t>-8.79</a:t>
            </a:r>
          </a:p>
          <a:p>
            <a:pPr algn="r"/>
            <a:r>
              <a:rPr lang="en-US" dirty="0"/>
              <a:t>-2.01</a:t>
            </a:r>
          </a:p>
          <a:p>
            <a:pPr algn="r"/>
            <a:r>
              <a:rPr lang="en-US" dirty="0"/>
              <a:t>2.56</a:t>
            </a:r>
          </a:p>
          <a:p>
            <a:pPr algn="r"/>
            <a:r>
              <a:rPr lang="en-US" dirty="0"/>
              <a:t>4.31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/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65955-4DAF-4F79-A24F-7F0A563A1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287" y="2369714"/>
                <a:ext cx="1349985" cy="394210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/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53E3D5-99F7-4BF2-9B51-2C50BAE48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129" y="3601360"/>
                <a:ext cx="2852069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F602ED-E3C1-40E1-8B86-2CA2A77AE60D}"/>
              </a:ext>
            </a:extLst>
          </p:cNvPr>
          <p:cNvCxnSpPr>
            <a:cxnSpLocks/>
          </p:cNvCxnSpPr>
          <p:nvPr/>
        </p:nvCxnSpPr>
        <p:spPr>
          <a:xfrm>
            <a:off x="3608613" y="3554185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492F39-243D-4BD1-AB37-971D1F16EA3D}"/>
              </a:ext>
            </a:extLst>
          </p:cNvPr>
          <p:cNvCxnSpPr>
            <a:cxnSpLocks/>
          </p:cNvCxnSpPr>
          <p:nvPr/>
        </p:nvCxnSpPr>
        <p:spPr>
          <a:xfrm>
            <a:off x="3608613" y="4011401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98050E-6747-4661-9AD9-958B5C776F5B}"/>
              </a:ext>
            </a:extLst>
          </p:cNvPr>
          <p:cNvCxnSpPr>
            <a:cxnSpLocks/>
          </p:cNvCxnSpPr>
          <p:nvPr/>
        </p:nvCxnSpPr>
        <p:spPr>
          <a:xfrm>
            <a:off x="3608613" y="444681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90A610-83AA-4A6C-A84B-F276DD16370C}"/>
              </a:ext>
            </a:extLst>
          </p:cNvPr>
          <p:cNvCxnSpPr>
            <a:cxnSpLocks/>
          </p:cNvCxnSpPr>
          <p:nvPr/>
        </p:nvCxnSpPr>
        <p:spPr>
          <a:xfrm>
            <a:off x="3608613" y="4904030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/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/>
                  <a:t>Softmax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𝒐𝒖𝒕𝒑𝒖𝒕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0B78434-AFB8-4499-883A-5615FD3E8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612" y="2369714"/>
                <a:ext cx="2258375" cy="394210"/>
              </a:xfrm>
              <a:prstGeom prst="rect">
                <a:avLst/>
              </a:prstGeom>
              <a:blipFill>
                <a:blip r:embed="rId4"/>
                <a:stretch>
                  <a:fillRect l="-1887" t="-7813" r="-1887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5D7372A7-76F4-4F58-8797-6E86A98B4752}"/>
              </a:ext>
            </a:extLst>
          </p:cNvPr>
          <p:cNvSpPr/>
          <p:nvPr/>
        </p:nvSpPr>
        <p:spPr>
          <a:xfrm>
            <a:off x="8711519" y="3014675"/>
            <a:ext cx="715510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dirty="0"/>
              <a:t>0.12</a:t>
            </a:r>
          </a:p>
          <a:p>
            <a:pPr algn="r"/>
            <a:r>
              <a:rPr lang="en-US" dirty="0"/>
              <a:t> 0.08</a:t>
            </a:r>
          </a:p>
          <a:p>
            <a:pPr algn="r"/>
            <a:r>
              <a:rPr lang="en-US" dirty="0"/>
              <a:t>0.02</a:t>
            </a:r>
          </a:p>
          <a:p>
            <a:pPr algn="r"/>
            <a:r>
              <a:rPr lang="en-US" dirty="0"/>
              <a:t>0.13</a:t>
            </a:r>
          </a:p>
          <a:p>
            <a:pPr algn="r"/>
            <a:r>
              <a:rPr lang="en-US" dirty="0"/>
              <a:t>0.23</a:t>
            </a:r>
          </a:p>
          <a:p>
            <a:pPr algn="r"/>
            <a:r>
              <a:rPr lang="en-US" dirty="0"/>
              <a:t>0.15</a:t>
            </a:r>
          </a:p>
          <a:p>
            <a:pPr algn="r"/>
            <a:r>
              <a:rPr lang="en-US" dirty="0"/>
              <a:t>0.11</a:t>
            </a:r>
          </a:p>
          <a:p>
            <a:pPr algn="r"/>
            <a:r>
              <a:rPr lang="en-US" dirty="0"/>
              <a:t>0.16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/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107D2F-E2AE-41BB-852B-1FFB02C77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14" y="2369714"/>
                <a:ext cx="780919" cy="394210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4CA92C-31EB-4E3E-B8DB-D59F4F12DB85}"/>
              </a:ext>
            </a:extLst>
          </p:cNvPr>
          <p:cNvCxnSpPr>
            <a:cxnSpLocks/>
          </p:cNvCxnSpPr>
          <p:nvPr/>
        </p:nvCxnSpPr>
        <p:spPr>
          <a:xfrm>
            <a:off x="7478489" y="3510658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F21592-3473-4A33-A139-B1EBBDD3FDAD}"/>
              </a:ext>
            </a:extLst>
          </p:cNvPr>
          <p:cNvCxnSpPr>
            <a:cxnSpLocks/>
          </p:cNvCxnSpPr>
          <p:nvPr/>
        </p:nvCxnSpPr>
        <p:spPr>
          <a:xfrm>
            <a:off x="7478489" y="3967874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982193-6D28-4F97-B186-9E38102AF15C}"/>
              </a:ext>
            </a:extLst>
          </p:cNvPr>
          <p:cNvCxnSpPr>
            <a:cxnSpLocks/>
          </p:cNvCxnSpPr>
          <p:nvPr/>
        </p:nvCxnSpPr>
        <p:spPr>
          <a:xfrm>
            <a:off x="7478489" y="4403287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3FE8C7-99DB-428D-A1B3-9831EFCC9CCE}"/>
              </a:ext>
            </a:extLst>
          </p:cNvPr>
          <p:cNvCxnSpPr>
            <a:cxnSpLocks/>
          </p:cNvCxnSpPr>
          <p:nvPr/>
        </p:nvCxnSpPr>
        <p:spPr>
          <a:xfrm>
            <a:off x="7478489" y="4860503"/>
            <a:ext cx="816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F6BB9-8D8D-44F0-9129-11434CB84C79}"/>
              </a:ext>
            </a:extLst>
          </p:cNvPr>
          <p:cNvSpPr/>
          <p:nvPr/>
        </p:nvSpPr>
        <p:spPr>
          <a:xfrm>
            <a:off x="6019800" y="3601360"/>
            <a:ext cx="947057" cy="578751"/>
          </a:xfrm>
          <a:prstGeom prst="rect">
            <a:avLst/>
          </a:prstGeom>
          <a:noFill/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9CBB6-76EB-4761-9859-453C05527485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493329" y="2369714"/>
            <a:ext cx="957957" cy="1231646"/>
          </a:xfrm>
          <a:prstGeom prst="line">
            <a:avLst/>
          </a:prstGeom>
          <a:ln w="44450">
            <a:solidFill>
              <a:schemeClr val="accent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EA40AF-CF44-4DE0-852F-ACF9F2A0B61E}"/>
              </a:ext>
            </a:extLst>
          </p:cNvPr>
          <p:cNvSpPr txBox="1"/>
          <p:nvPr/>
        </p:nvSpPr>
        <p:spPr>
          <a:xfrm>
            <a:off x="7130143" y="1875007"/>
            <a:ext cx="2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Makes it positive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33E89D-683D-42A7-BD0F-F4863A797DA3}"/>
              </a:ext>
            </a:extLst>
          </p:cNvPr>
          <p:cNvSpPr/>
          <p:nvPr/>
        </p:nvSpPr>
        <p:spPr>
          <a:xfrm>
            <a:off x="5951553" y="4281752"/>
            <a:ext cx="1110334" cy="578751"/>
          </a:xfrm>
          <a:prstGeom prst="rect">
            <a:avLst/>
          </a:prstGeom>
          <a:noFill/>
          <a:ln w="444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E53FD4-4D1A-4863-8AE1-2A670C7DB21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228928" y="4860503"/>
            <a:ext cx="1277792" cy="680392"/>
          </a:xfrm>
          <a:prstGeom prst="line">
            <a:avLst/>
          </a:prstGeom>
          <a:ln w="44450">
            <a:solidFill>
              <a:schemeClr val="accent6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0FC731-F773-4C91-B5EF-219282804E84}"/>
              </a:ext>
            </a:extLst>
          </p:cNvPr>
          <p:cNvSpPr txBox="1"/>
          <p:nvPr/>
        </p:nvSpPr>
        <p:spPr>
          <a:xfrm>
            <a:off x="3398847" y="5715782"/>
            <a:ext cx="271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Normalize to range [0, 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/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Sum(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  <m:r>
                      <a:rPr lang="en-US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/>
                    </a:solidFill>
                  </a:rPr>
                  <a:t> = 1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F02ADE6-55C8-4028-B1E5-A5D95BB57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40" y="5690904"/>
                <a:ext cx="1726603" cy="394210"/>
              </a:xfrm>
              <a:prstGeom prst="rect">
                <a:avLst/>
              </a:prstGeom>
              <a:blipFill>
                <a:blip r:embed="rId6"/>
                <a:stretch>
                  <a:fillRect l="-31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C1009C-CB25-4389-88E8-133D90B9BB57}"/>
              </a:ext>
            </a:extLst>
          </p:cNvPr>
          <p:cNvCxnSpPr>
            <a:cxnSpLocks/>
          </p:cNvCxnSpPr>
          <p:nvPr/>
        </p:nvCxnSpPr>
        <p:spPr>
          <a:xfrm>
            <a:off x="8678814" y="5540895"/>
            <a:ext cx="780919" cy="0"/>
          </a:xfrm>
          <a:prstGeom prst="line">
            <a:avLst/>
          </a:prstGeom>
          <a:ln w="444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CA9067-3DE4-4C15-A990-0949A1777E87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8577943" y="5540895"/>
            <a:ext cx="515800" cy="347114"/>
          </a:xfrm>
          <a:prstGeom prst="straightConnector1">
            <a:avLst/>
          </a:prstGeom>
          <a:ln w="444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93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9F661-E47B-42B6-AF1D-04E8BDF0CDA5}"/>
              </a:ext>
            </a:extLst>
          </p:cNvPr>
          <p:cNvSpPr/>
          <p:nvPr/>
        </p:nvSpPr>
        <p:spPr>
          <a:xfrm>
            <a:off x="1080654" y="1958767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E0624-9F0A-4520-94F5-6906B2026ED2}"/>
              </a:ext>
            </a:extLst>
          </p:cNvPr>
          <p:cNvSpPr/>
          <p:nvPr/>
        </p:nvSpPr>
        <p:spPr>
          <a:xfrm>
            <a:off x="1080654" y="1407094"/>
            <a:ext cx="2029120" cy="2394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E768626D-DA5A-42F5-9FA7-CBD653A88B7E}"/>
              </a:ext>
            </a:extLst>
          </p:cNvPr>
          <p:cNvSpPr/>
          <p:nvPr/>
        </p:nvSpPr>
        <p:spPr>
          <a:xfrm>
            <a:off x="1069529" y="1023532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138FA-E9C7-4074-BC6C-21B3C403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74703" y="2393650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/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B3C218-4505-43F4-865F-3F054C8E7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84" y="96696"/>
                <a:ext cx="950966" cy="671209"/>
              </a:xfrm>
              <a:prstGeom prst="rect">
                <a:avLst/>
              </a:prstGeom>
              <a:blipFill>
                <a:blip r:embed="rId3"/>
                <a:stretch>
                  <a:fillRect l="-3846" r="-320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A2E268-4B99-47BF-BBAD-A31867BEA471}"/>
              </a:ext>
            </a:extLst>
          </p:cNvPr>
          <p:cNvSpPr txBox="1"/>
          <p:nvPr/>
        </p:nvSpPr>
        <p:spPr>
          <a:xfrm>
            <a:off x="201432" y="1085190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E28C-F25C-4AC0-8CB3-97265A3AF441}"/>
              </a:ext>
            </a:extLst>
          </p:cNvPr>
          <p:cNvSpPr txBox="1"/>
          <p:nvPr/>
        </p:nvSpPr>
        <p:spPr>
          <a:xfrm>
            <a:off x="201432" y="1343800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C59FB-C4CB-434F-824A-5224CB746051}"/>
              </a:ext>
            </a:extLst>
          </p:cNvPr>
          <p:cNvSpPr txBox="1"/>
          <p:nvPr/>
        </p:nvSpPr>
        <p:spPr>
          <a:xfrm>
            <a:off x="201432" y="3029752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0620B-5E05-4892-B8E0-2E1ACD2BF9F4}"/>
              </a:ext>
            </a:extLst>
          </p:cNvPr>
          <p:cNvSpPr txBox="1"/>
          <p:nvPr/>
        </p:nvSpPr>
        <p:spPr>
          <a:xfrm>
            <a:off x="201432" y="1944546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swing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8D0FC-1925-43D7-BE22-4D340880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542" y="2396316"/>
            <a:ext cx="318528" cy="1946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91A105-D585-4AEC-810D-8D9D3179AB41}"/>
              </a:ext>
            </a:extLst>
          </p:cNvPr>
          <p:cNvSpPr txBox="1"/>
          <p:nvPr/>
        </p:nvSpPr>
        <p:spPr>
          <a:xfrm>
            <a:off x="196236" y="1640493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F8666-AFA8-4006-B16B-863ECEF97A15}"/>
              </a:ext>
            </a:extLst>
          </p:cNvPr>
          <p:cNvSpPr txBox="1"/>
          <p:nvPr/>
        </p:nvSpPr>
        <p:spPr>
          <a:xfrm>
            <a:off x="201432" y="274088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3D4C-EE8F-4EE2-AD7D-4C623520D5F6}"/>
              </a:ext>
            </a:extLst>
          </p:cNvPr>
          <p:cNvSpPr txBox="1"/>
          <p:nvPr/>
        </p:nvSpPr>
        <p:spPr>
          <a:xfrm>
            <a:off x="1201703" y="2365335"/>
            <a:ext cx="2029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85972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CBAEB0C-5AB4-4816-AF86-971DFC619C92}"/>
              </a:ext>
            </a:extLst>
          </p:cNvPr>
          <p:cNvSpPr/>
          <p:nvPr/>
        </p:nvSpPr>
        <p:spPr>
          <a:xfrm>
            <a:off x="8110858" y="3956055"/>
            <a:ext cx="754906" cy="500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6BB18D-82C3-43DB-A52D-CE43B238559B}"/>
              </a:ext>
            </a:extLst>
          </p:cNvPr>
          <p:cNvSpPr/>
          <p:nvPr/>
        </p:nvSpPr>
        <p:spPr>
          <a:xfrm>
            <a:off x="9450364" y="2764309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7664E1-F474-46C6-8743-54F3BBB4D23A}"/>
              </a:ext>
            </a:extLst>
          </p:cNvPr>
          <p:cNvSpPr/>
          <p:nvPr/>
        </p:nvSpPr>
        <p:spPr>
          <a:xfrm>
            <a:off x="9451940" y="5682808"/>
            <a:ext cx="42981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FE75A3-7491-4CB0-8CD1-24CADBF55134}"/>
              </a:ext>
            </a:extLst>
          </p:cNvPr>
          <p:cNvSpPr/>
          <p:nvPr/>
        </p:nvSpPr>
        <p:spPr>
          <a:xfrm>
            <a:off x="872794" y="2629925"/>
            <a:ext cx="429812" cy="240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71621-1ECB-418D-898A-51907019CCE6}"/>
              </a:ext>
            </a:extLst>
          </p:cNvPr>
          <p:cNvSpPr/>
          <p:nvPr/>
        </p:nvSpPr>
        <p:spPr>
          <a:xfrm>
            <a:off x="3939490" y="3083588"/>
            <a:ext cx="640080" cy="7715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97C116-4291-4A93-A381-15318328844B}"/>
              </a:ext>
            </a:extLst>
          </p:cNvPr>
          <p:cNvSpPr/>
          <p:nvPr/>
        </p:nvSpPr>
        <p:spPr>
          <a:xfrm>
            <a:off x="1649913" y="2630777"/>
            <a:ext cx="2029120" cy="2394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73AE027-3C65-4953-B392-98CA5D545BD9}"/>
              </a:ext>
            </a:extLst>
          </p:cNvPr>
          <p:cNvSpPr/>
          <p:nvPr/>
        </p:nvSpPr>
        <p:spPr>
          <a:xfrm>
            <a:off x="865765" y="2247215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8124D-0098-4A06-B196-F259B6A6FCBF}"/>
              </a:ext>
            </a:extLst>
          </p:cNvPr>
          <p:cNvSpPr txBox="1"/>
          <p:nvPr/>
        </p:nvSpPr>
        <p:spPr>
          <a:xfrm>
            <a:off x="17655" y="230887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354799-33E3-4470-A86C-2C41BC2FA1D5}"/>
              </a:ext>
            </a:extLst>
          </p:cNvPr>
          <p:cNvSpPr txBox="1"/>
          <p:nvPr/>
        </p:nvSpPr>
        <p:spPr>
          <a:xfrm>
            <a:off x="17655" y="256748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passes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A5EE30-5490-4F4B-B2A4-72A52B91FC98}"/>
              </a:ext>
            </a:extLst>
          </p:cNvPr>
          <p:cNvSpPr txBox="1"/>
          <p:nvPr/>
        </p:nvSpPr>
        <p:spPr>
          <a:xfrm>
            <a:off x="17655" y="425343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/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DEA8063-152D-49FD-9D7B-627AFDB0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" y="1335877"/>
                <a:ext cx="906915" cy="646331"/>
              </a:xfrm>
              <a:prstGeom prst="rect">
                <a:avLst/>
              </a:prstGeom>
              <a:blipFill>
                <a:blip r:embed="rId3"/>
                <a:stretch>
                  <a:fillRect l="-5369" r="-671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0A7F5D1-EDDD-49E4-9073-10E50B589088}"/>
              </a:ext>
            </a:extLst>
          </p:cNvPr>
          <p:cNvSpPr txBox="1"/>
          <p:nvPr/>
        </p:nvSpPr>
        <p:spPr>
          <a:xfrm>
            <a:off x="17655" y="316822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swing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4D2D1872-5F6A-4C95-8AB6-FF2CB9189BD4}"/>
              </a:ext>
            </a:extLst>
          </p:cNvPr>
          <p:cNvSpPr/>
          <p:nvPr/>
        </p:nvSpPr>
        <p:spPr>
          <a:xfrm>
            <a:off x="1638788" y="2247215"/>
            <a:ext cx="202912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just"/>
            <a:r>
              <a:rPr lang="en-US" dirty="0"/>
              <a:t> 2         0.5         4</a:t>
            </a:r>
          </a:p>
          <a:p>
            <a:pPr algn="just"/>
            <a:r>
              <a:rPr lang="en-US" dirty="0"/>
              <a:t>0.1       0.2       0.7 </a:t>
            </a:r>
          </a:p>
          <a:p>
            <a:pPr algn="just"/>
            <a:r>
              <a:rPr lang="en-US" dirty="0"/>
              <a:t>0.3      -2          0.2</a:t>
            </a:r>
          </a:p>
          <a:p>
            <a:pPr algn="just"/>
            <a:r>
              <a:rPr lang="en-US" dirty="0"/>
              <a:t>-2         0.2       0.8</a:t>
            </a:r>
          </a:p>
          <a:p>
            <a:pPr algn="just"/>
            <a:r>
              <a:rPr lang="en-US" dirty="0"/>
              <a:t>               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1          0.7         3 </a:t>
            </a:r>
          </a:p>
          <a:p>
            <a:pPr algn="just"/>
            <a:r>
              <a:rPr lang="en-US" dirty="0"/>
              <a:t>3           5         0.2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DCC0208-C7D2-4B5D-B273-FAF22DA77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36938" y="3617333"/>
            <a:ext cx="318528" cy="1946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9124BBF-F791-49B0-A3D8-E2B54431B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765" y="3619999"/>
            <a:ext cx="318528" cy="1946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1A5E91-7D1B-4B00-B122-1DB3A6E5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443962" y="3617333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/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𝒊𝒏𝒑𝒖𝒕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1FEA19-493E-4D16-9C26-7FF06FCCA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743" y="1320379"/>
                <a:ext cx="950966" cy="671209"/>
              </a:xfrm>
              <a:prstGeom prst="rect">
                <a:avLst/>
              </a:prstGeom>
              <a:blipFill>
                <a:blip r:embed="rId5"/>
                <a:stretch>
                  <a:fillRect l="-3205" r="-384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Double Bracket 52">
            <a:extLst>
              <a:ext uri="{FF2B5EF4-FFF2-40B4-BE49-F238E27FC236}">
                <a16:creationId xmlns:a16="http://schemas.microsoft.com/office/drawing/2014/main" id="{16545831-11B1-48BB-BE78-DDA9B8160860}"/>
              </a:ext>
            </a:extLst>
          </p:cNvPr>
          <p:cNvSpPr/>
          <p:nvPr/>
        </p:nvSpPr>
        <p:spPr>
          <a:xfrm>
            <a:off x="3939489" y="2919596"/>
            <a:ext cx="64008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  <a:p>
            <a:pPr algn="ctr"/>
            <a:r>
              <a:rPr lang="en-US" dirty="0"/>
              <a:t>0.2</a:t>
            </a:r>
          </a:p>
          <a:p>
            <a:pPr algn="ctr"/>
            <a:r>
              <a:rPr lang="en-US" dirty="0"/>
              <a:t>0.7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/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D13D9F-494A-4784-A1FB-58BFE350C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351" y="1335877"/>
                <a:ext cx="912430" cy="646331"/>
              </a:xfrm>
              <a:prstGeom prst="rect">
                <a:avLst/>
              </a:prstGeom>
              <a:blipFill>
                <a:blip r:embed="rId6"/>
                <a:stretch>
                  <a:fillRect l="-5333" r="-6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53EC8692-119C-4E4E-9E2F-1D7F6E851358}"/>
              </a:ext>
            </a:extLst>
          </p:cNvPr>
          <p:cNvSpPr/>
          <p:nvPr/>
        </p:nvSpPr>
        <p:spPr>
          <a:xfrm>
            <a:off x="4872778" y="2919596"/>
            <a:ext cx="2879130" cy="1097280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/>
              <a:t>0.3     0.1      0.4               -0.4</a:t>
            </a:r>
          </a:p>
          <a:p>
            <a:r>
              <a:rPr lang="en-US" dirty="0"/>
              <a:t>0.1     0.3     -1.1                0.3</a:t>
            </a:r>
          </a:p>
          <a:p>
            <a:r>
              <a:rPr lang="en-US" dirty="0"/>
              <a:t>0.1     0.2      0.4                0.1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68F389-C7F5-4AE9-BBAA-973FD1198C02}"/>
              </a:ext>
            </a:extLst>
          </p:cNvPr>
          <p:cNvGrpSpPr/>
          <p:nvPr/>
        </p:nvGrpSpPr>
        <p:grpSpPr>
          <a:xfrm>
            <a:off x="6727965" y="3099537"/>
            <a:ext cx="318528" cy="737398"/>
            <a:chOff x="6888734" y="3094097"/>
            <a:chExt cx="318528" cy="73739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78C7B6D-9FC2-4D6E-B093-05ABB5EDF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094097"/>
              <a:ext cx="318528" cy="19465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1DD67F3-25EB-4ABB-A1B1-DE7BF1D9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362982"/>
              <a:ext cx="318528" cy="19465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56302C-C6E6-4935-AA05-31857517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8734" y="3636839"/>
              <a:ext cx="318528" cy="19465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/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FB692C-FC02-4411-8D97-BA84250C1B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950" y="1320379"/>
                <a:ext cx="1035796" cy="68685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62045590-65C1-4E05-B9AA-CF96362E953C}"/>
              </a:ext>
            </a:extLst>
          </p:cNvPr>
          <p:cNvSpPr/>
          <p:nvPr/>
        </p:nvSpPr>
        <p:spPr>
          <a:xfrm>
            <a:off x="8099463" y="219764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0.09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/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88C5AD8-5046-4DBD-ACAF-B4C32074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29" y="1232303"/>
                <a:ext cx="909576" cy="671209"/>
              </a:xfrm>
              <a:prstGeom prst="rect">
                <a:avLst/>
              </a:prstGeom>
              <a:blipFill>
                <a:blip r:embed="rId8"/>
                <a:stretch>
                  <a:fillRect l="-5333" r="-5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B3710C8-7D88-4135-8967-07F59F7471B2}"/>
              </a:ext>
            </a:extLst>
          </p:cNvPr>
          <p:cNvSpPr txBox="1"/>
          <p:nvPr/>
        </p:nvSpPr>
        <p:spPr>
          <a:xfrm>
            <a:off x="12459" y="286417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9C5863-4F54-4D90-8F5E-9E79101B8FA6}"/>
              </a:ext>
            </a:extLst>
          </p:cNvPr>
          <p:cNvSpPr txBox="1"/>
          <p:nvPr/>
        </p:nvSpPr>
        <p:spPr>
          <a:xfrm>
            <a:off x="17655" y="396456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1A5958A-D529-45C9-9979-EF093E78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366166" y="3554498"/>
            <a:ext cx="318528" cy="194656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441FED30-DE96-413E-8BAE-CEFEEB018DB9}"/>
              </a:ext>
            </a:extLst>
          </p:cNvPr>
          <p:cNvSpPr txBox="1"/>
          <p:nvPr/>
        </p:nvSpPr>
        <p:spPr>
          <a:xfrm>
            <a:off x="12459" y="5142961"/>
            <a:ext cx="1612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 one-hot encoded vector</a:t>
            </a:r>
          </a:p>
          <a:p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0C59C4-BD8A-4A92-807D-3F9200EA8C88}"/>
              </a:ext>
            </a:extLst>
          </p:cNvPr>
          <p:cNvSpPr txBox="1"/>
          <p:nvPr/>
        </p:nvSpPr>
        <p:spPr>
          <a:xfrm>
            <a:off x="1541143" y="5148654"/>
            <a:ext cx="2029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– </a:t>
            </a:r>
            <a:r>
              <a:rPr lang="en-US" dirty="0" err="1"/>
              <a:t>a.k.a</a:t>
            </a:r>
            <a:r>
              <a:rPr lang="en-US" dirty="0"/>
              <a:t> “Lookup table”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D6207B-48D0-44DB-99EC-E73968C937BB}"/>
              </a:ext>
            </a:extLst>
          </p:cNvPr>
          <p:cNvSpPr txBox="1"/>
          <p:nvPr/>
        </p:nvSpPr>
        <p:spPr>
          <a:xfrm>
            <a:off x="3658322" y="5138064"/>
            <a:ext cx="1461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Hidden (Projection)</a:t>
            </a:r>
          </a:p>
          <a:p>
            <a:r>
              <a:rPr lang="en-US" dirty="0"/>
              <a:t>Layer for center word (</a:t>
            </a:r>
            <a:r>
              <a:rPr lang="en-US" b="1" dirty="0">
                <a:solidFill>
                  <a:schemeClr val="accent6"/>
                </a:solidFill>
              </a:rPr>
              <a:t>passes</a:t>
            </a:r>
            <a:r>
              <a:rPr lang="en-US" dirty="0"/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5027EE-14B0-42E9-93A7-E72F4803D479}"/>
              </a:ext>
            </a:extLst>
          </p:cNvPr>
          <p:cNvSpPr txBox="1"/>
          <p:nvPr/>
        </p:nvSpPr>
        <p:spPr>
          <a:xfrm>
            <a:off x="5417490" y="5138064"/>
            <a:ext cx="200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Word-Embedding matrix for context words (</a:t>
            </a:r>
            <a:r>
              <a:rPr lang="en-US" b="1" dirty="0">
                <a:solidFill>
                  <a:schemeClr val="accent2"/>
                </a:solidFill>
              </a:rPr>
              <a:t>the, who</a:t>
            </a:r>
            <a:r>
              <a:rPr lang="en-US" dirty="0"/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A61183-9F11-44DE-9F87-6457AFCAA4C6}"/>
              </a:ext>
            </a:extLst>
          </p:cNvPr>
          <p:cNvSpPr txBox="1"/>
          <p:nvPr/>
        </p:nvSpPr>
        <p:spPr>
          <a:xfrm>
            <a:off x="7660688" y="5140542"/>
            <a:ext cx="1731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Output</a:t>
            </a:r>
          </a:p>
          <a:p>
            <a:r>
              <a:rPr lang="en-US" dirty="0"/>
              <a:t>Layer of range </a:t>
            </a:r>
          </a:p>
          <a:p>
            <a:r>
              <a:rPr lang="en-US" dirty="0"/>
              <a:t>[0, 1]</a:t>
            </a:r>
          </a:p>
          <a:p>
            <a:r>
              <a:rPr lang="en-US" dirty="0"/>
              <a:t>Sum = 1</a:t>
            </a:r>
          </a:p>
        </p:txBody>
      </p:sp>
      <p:sp>
        <p:nvSpPr>
          <p:cNvPr id="64" name="Double Bracket 63">
            <a:extLst>
              <a:ext uri="{FF2B5EF4-FFF2-40B4-BE49-F238E27FC236}">
                <a16:creationId xmlns:a16="http://schemas.microsoft.com/office/drawing/2014/main" id="{825E3F96-985C-4296-B32A-104729C04075}"/>
              </a:ext>
            </a:extLst>
          </p:cNvPr>
          <p:cNvSpPr/>
          <p:nvPr/>
        </p:nvSpPr>
        <p:spPr>
          <a:xfrm>
            <a:off x="9451152" y="1004853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6908E99E-2B4F-4CAE-8FBB-72A0F9B86F59}"/>
              </a:ext>
            </a:extLst>
          </p:cNvPr>
          <p:cNvSpPr/>
          <p:nvPr/>
        </p:nvSpPr>
        <p:spPr>
          <a:xfrm>
            <a:off x="9451152" y="3651826"/>
            <a:ext cx="429812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0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/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B6257D-2042-493D-A3FC-AD9147084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417" y="36919"/>
                <a:ext cx="1251186" cy="671209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Picture 67">
            <a:extLst>
              <a:ext uri="{FF2B5EF4-FFF2-40B4-BE49-F238E27FC236}">
                <a16:creationId xmlns:a16="http://schemas.microsoft.com/office/drawing/2014/main" id="{8BC2AB2C-5AD9-44C9-A4A0-E17995A19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06794" y="2370809"/>
            <a:ext cx="318528" cy="19465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D8128281-FC00-4F19-9A4C-A4C2F84D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18746" y="4982956"/>
            <a:ext cx="318528" cy="194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/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3BDDE0F-FA6A-425B-866E-C535BD893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5901">
                <a:off x="8938897" y="2192982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/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FF96C47-CE34-4ED5-B382-0BF80B355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1226">
                <a:off x="8974750" y="3881976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/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8B8B8B3-536B-460E-96EB-2B3B289AE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19915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/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EAD2FB4A-D72B-42B9-BB86-FE10344A4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172" y="455168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/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-dim)</a:t>
                </a: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9D2C5CD-F5DE-4273-B269-BEE28BCBC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584" y="36918"/>
                <a:ext cx="1614073" cy="671209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ectangle 111">
            <a:extLst>
              <a:ext uri="{FF2B5EF4-FFF2-40B4-BE49-F238E27FC236}">
                <a16:creationId xmlns:a16="http://schemas.microsoft.com/office/drawing/2014/main" id="{52CA9C9A-8210-4E5E-81FC-4AB6519A8E4D}"/>
              </a:ext>
            </a:extLst>
          </p:cNvPr>
          <p:cNvSpPr/>
          <p:nvPr/>
        </p:nvSpPr>
        <p:spPr>
          <a:xfrm>
            <a:off x="10515169" y="2759009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3" name="Double Bracket 112">
            <a:extLst>
              <a:ext uri="{FF2B5EF4-FFF2-40B4-BE49-F238E27FC236}">
                <a16:creationId xmlns:a16="http://schemas.microsoft.com/office/drawing/2014/main" id="{8D97BAFC-D324-4BED-9EE6-6053A2CF7E0D}"/>
              </a:ext>
            </a:extLst>
          </p:cNvPr>
          <p:cNvSpPr/>
          <p:nvPr/>
        </p:nvSpPr>
        <p:spPr>
          <a:xfrm>
            <a:off x="10508140" y="1004853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-0.87</a:t>
            </a:r>
          </a:p>
          <a:p>
            <a:pPr algn="ctr"/>
            <a:r>
              <a:rPr lang="en-US" dirty="0"/>
              <a:t>0.09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CE7C0F9-4F4E-4FAE-AF71-9FC2032AA161}"/>
              </a:ext>
            </a:extLst>
          </p:cNvPr>
          <p:cNvSpPr txBox="1"/>
          <p:nvPr/>
        </p:nvSpPr>
        <p:spPr>
          <a:xfrm>
            <a:off x="11361056" y="1054703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28F0B0-ADCE-4CDD-AC40-8E54FF10D93D}"/>
              </a:ext>
            </a:extLst>
          </p:cNvPr>
          <p:cNvSpPr txBox="1"/>
          <p:nvPr/>
        </p:nvSpPr>
        <p:spPr>
          <a:xfrm>
            <a:off x="11361056" y="1313313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D356129-6D8F-464C-8478-298C2E2E6A15}"/>
              </a:ext>
            </a:extLst>
          </p:cNvPr>
          <p:cNvSpPr txBox="1"/>
          <p:nvPr/>
        </p:nvSpPr>
        <p:spPr>
          <a:xfrm>
            <a:off x="11361056" y="2999265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who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3EFD6E-4911-4509-8A6C-4ABFAECF6958}"/>
              </a:ext>
            </a:extLst>
          </p:cNvPr>
          <p:cNvSpPr txBox="1"/>
          <p:nvPr/>
        </p:nvSpPr>
        <p:spPr>
          <a:xfrm>
            <a:off x="11361056" y="1914059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swing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72A0C13-8059-4CEE-9E7D-9A7A0A7B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69166" y="2365829"/>
            <a:ext cx="318528" cy="19465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4F44C61-CDD5-4F69-AB27-D23D1944E82F}"/>
              </a:ext>
            </a:extLst>
          </p:cNvPr>
          <p:cNvSpPr txBox="1"/>
          <p:nvPr/>
        </p:nvSpPr>
        <p:spPr>
          <a:xfrm>
            <a:off x="11355860" y="1610006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C96053-393E-4205-81CB-A2F9BEB7B2B8}"/>
              </a:ext>
            </a:extLst>
          </p:cNvPr>
          <p:cNvSpPr txBox="1"/>
          <p:nvPr/>
        </p:nvSpPr>
        <p:spPr>
          <a:xfrm>
            <a:off x="11361056" y="2710398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the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56AF6C37-429B-431C-8AC3-6C253FFE4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3420" y="2361708"/>
            <a:ext cx="318528" cy="194656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DFDD2D0-6618-4404-9BCC-4D7C22FEC4E6}"/>
              </a:ext>
            </a:extLst>
          </p:cNvPr>
          <p:cNvSpPr/>
          <p:nvPr/>
        </p:nvSpPr>
        <p:spPr>
          <a:xfrm>
            <a:off x="10519062" y="5741945"/>
            <a:ext cx="759272" cy="240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5B4ED53F-3D01-4B88-95C4-498255AF77A9}"/>
              </a:ext>
            </a:extLst>
          </p:cNvPr>
          <p:cNvSpPr/>
          <p:nvPr/>
        </p:nvSpPr>
        <p:spPr>
          <a:xfrm>
            <a:off x="10512033" y="3708415"/>
            <a:ext cx="766301" cy="2363569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0.12</a:t>
            </a:r>
          </a:p>
          <a:p>
            <a:pPr algn="ctr"/>
            <a:r>
              <a:rPr lang="en-US" dirty="0"/>
              <a:t>0.21</a:t>
            </a:r>
          </a:p>
          <a:p>
            <a:pPr algn="ctr"/>
            <a:r>
              <a:rPr lang="en-US" dirty="0"/>
              <a:t>0.10</a:t>
            </a:r>
          </a:p>
          <a:p>
            <a:pPr algn="ctr"/>
            <a:r>
              <a:rPr lang="en-US" dirty="0"/>
              <a:t>0.06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0.13</a:t>
            </a:r>
          </a:p>
          <a:p>
            <a:pPr algn="ctr"/>
            <a:r>
              <a:rPr lang="en-US" dirty="0"/>
              <a:t>-0.91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6DB920-6576-47B2-BB9D-A4F9A0698824}"/>
              </a:ext>
            </a:extLst>
          </p:cNvPr>
          <p:cNvSpPr txBox="1"/>
          <p:nvPr/>
        </p:nvSpPr>
        <p:spPr>
          <a:xfrm>
            <a:off x="11364949" y="3758265"/>
            <a:ext cx="625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26EFF6A-D702-4141-831F-A455FBBF6931}"/>
              </a:ext>
            </a:extLst>
          </p:cNvPr>
          <p:cNvSpPr txBox="1"/>
          <p:nvPr/>
        </p:nvSpPr>
        <p:spPr>
          <a:xfrm>
            <a:off x="11364949" y="4016875"/>
            <a:ext cx="6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AA6BAAC-EB4F-4BDE-9442-D8247EC7C823}"/>
              </a:ext>
            </a:extLst>
          </p:cNvPr>
          <p:cNvSpPr txBox="1"/>
          <p:nvPr/>
        </p:nvSpPr>
        <p:spPr>
          <a:xfrm>
            <a:off x="11364949" y="5702827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who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6CEFB11-EFCA-4947-B091-00CAF196CFEC}"/>
              </a:ext>
            </a:extLst>
          </p:cNvPr>
          <p:cNvSpPr txBox="1"/>
          <p:nvPr/>
        </p:nvSpPr>
        <p:spPr>
          <a:xfrm>
            <a:off x="11364949" y="4617621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swing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E944DDA-CAEA-47C8-831A-0578ABBB7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373059" y="5069391"/>
            <a:ext cx="318528" cy="19465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1F82F1E-BBD1-4F4A-89F3-8C810EAB634A}"/>
              </a:ext>
            </a:extLst>
          </p:cNvPr>
          <p:cNvSpPr txBox="1"/>
          <p:nvPr/>
        </p:nvSpPr>
        <p:spPr>
          <a:xfrm>
            <a:off x="11359753" y="4313568"/>
            <a:ext cx="8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sentence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542BDB9-C7FE-40A5-A65D-061474A243FA}"/>
              </a:ext>
            </a:extLst>
          </p:cNvPr>
          <p:cNvSpPr txBox="1"/>
          <p:nvPr/>
        </p:nvSpPr>
        <p:spPr>
          <a:xfrm>
            <a:off x="11364949" y="5413960"/>
            <a:ext cx="878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C0CE8A12-1C54-40AA-83E9-04BA2308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0777313" y="5069390"/>
            <a:ext cx="318528" cy="19465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DBA6FD2-F51E-4839-958C-049A99F43A38}"/>
              </a:ext>
            </a:extLst>
          </p:cNvPr>
          <p:cNvSpPr txBox="1"/>
          <p:nvPr/>
        </p:nvSpPr>
        <p:spPr>
          <a:xfrm>
            <a:off x="9367068" y="6200041"/>
            <a:ext cx="26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Error – </a:t>
            </a:r>
            <a:r>
              <a:rPr lang="en-US" dirty="0" err="1"/>
              <a:t>a.k.a</a:t>
            </a:r>
            <a:r>
              <a:rPr lang="en-US" dirty="0"/>
              <a:t> function loss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D7D4981-B515-42A2-8D2F-69EBFCE7951D}"/>
              </a:ext>
            </a:extLst>
          </p:cNvPr>
          <p:cNvSpPr txBox="1"/>
          <p:nvPr/>
        </p:nvSpPr>
        <p:spPr>
          <a:xfrm>
            <a:off x="1515390" y="316371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6FDCED3-3856-4490-8EA8-92F8B0DF7AEA}"/>
              </a:ext>
            </a:extLst>
          </p:cNvPr>
          <p:cNvSpPr txBox="1"/>
          <p:nvPr/>
        </p:nvSpPr>
        <p:spPr>
          <a:xfrm>
            <a:off x="8647490" y="3154275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99175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985C0310-3FAF-4398-AF8A-19F421B77818}"/>
              </a:ext>
            </a:extLst>
          </p:cNvPr>
          <p:cNvSpPr txBox="1"/>
          <p:nvPr/>
        </p:nvSpPr>
        <p:spPr>
          <a:xfrm>
            <a:off x="7672182" y="3230228"/>
            <a:ext cx="24145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Projection of word vector for </a:t>
            </a:r>
            <a:r>
              <a:rPr lang="en-US" sz="2000" b="1" dirty="0">
                <a:solidFill>
                  <a:schemeClr val="accent6"/>
                </a:solidFill>
              </a:rPr>
              <a:t>“passes” </a:t>
            </a:r>
            <a:r>
              <a:rPr lang="en-US" sz="2000" dirty="0"/>
              <a:t>from the embedding matrix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0B1D0D-A211-4571-95DA-DDEDB03BF7CC}"/>
              </a:ext>
            </a:extLst>
          </p:cNvPr>
          <p:cNvGrpSpPr/>
          <p:nvPr/>
        </p:nvGrpSpPr>
        <p:grpSpPr>
          <a:xfrm>
            <a:off x="1182674" y="1744091"/>
            <a:ext cx="6172946" cy="3290405"/>
            <a:chOff x="1182674" y="1744091"/>
            <a:chExt cx="6172946" cy="32904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579F4E-19CC-42B4-AE01-A233286AABFD}"/>
                </a:ext>
              </a:extLst>
            </p:cNvPr>
            <p:cNvSpPr/>
            <p:nvPr/>
          </p:nvSpPr>
          <p:spPr>
            <a:xfrm>
              <a:off x="2043009" y="3038139"/>
              <a:ext cx="429812" cy="2402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AEE6BE-9174-4DB5-A2D1-1897CD3C550E}"/>
                </a:ext>
              </a:extLst>
            </p:cNvPr>
            <p:cNvSpPr/>
            <p:nvPr/>
          </p:nvSpPr>
          <p:spPr>
            <a:xfrm>
              <a:off x="6562897" y="3507300"/>
              <a:ext cx="640080" cy="77152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8F114-8478-4029-87A2-42053B7E5EBE}"/>
                </a:ext>
              </a:extLst>
            </p:cNvPr>
            <p:cNvSpPr/>
            <p:nvPr/>
          </p:nvSpPr>
          <p:spPr>
            <a:xfrm>
              <a:off x="3533090" y="3054489"/>
              <a:ext cx="2029120" cy="23940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5065A4DF-31F5-4D6B-A871-5A0FB95208F6}"/>
                </a:ext>
              </a:extLst>
            </p:cNvPr>
            <p:cNvSpPr/>
            <p:nvPr/>
          </p:nvSpPr>
          <p:spPr>
            <a:xfrm>
              <a:off x="2035980" y="2655429"/>
              <a:ext cx="429812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18A7E9-425F-4EB9-A41F-48E3C3A5DEDB}"/>
                </a:ext>
              </a:extLst>
            </p:cNvPr>
            <p:cNvSpPr txBox="1"/>
            <p:nvPr/>
          </p:nvSpPr>
          <p:spPr>
            <a:xfrm>
              <a:off x="1187870" y="2717087"/>
              <a:ext cx="625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7ED7AF-A079-44AE-8097-EA917817E983}"/>
                </a:ext>
              </a:extLst>
            </p:cNvPr>
            <p:cNvSpPr txBox="1"/>
            <p:nvPr/>
          </p:nvSpPr>
          <p:spPr>
            <a:xfrm>
              <a:off x="1187870" y="2975697"/>
              <a:ext cx="681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</a:rPr>
                <a:t>passes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543F00-DC0D-41B5-AC7D-BEF4BA7A7B39}"/>
                </a:ext>
              </a:extLst>
            </p:cNvPr>
            <p:cNvSpPr txBox="1"/>
            <p:nvPr/>
          </p:nvSpPr>
          <p:spPr>
            <a:xfrm>
              <a:off x="1187870" y="4661649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/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2B56B63-C95D-48B5-8A94-647B197746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962" y="1744091"/>
                  <a:ext cx="906915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5369" r="-671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13FADA-BD31-4540-9656-BC5537A94A5D}"/>
                </a:ext>
              </a:extLst>
            </p:cNvPr>
            <p:cNvSpPr txBox="1"/>
            <p:nvPr/>
          </p:nvSpPr>
          <p:spPr>
            <a:xfrm>
              <a:off x="1187870" y="3576443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swing</a:t>
              </a:r>
            </a:p>
          </p:txBody>
        </p:sp>
        <p:sp>
          <p:nvSpPr>
            <p:cNvPr id="32" name="Double Bracket 31">
              <a:extLst>
                <a:ext uri="{FF2B5EF4-FFF2-40B4-BE49-F238E27FC236}">
                  <a16:creationId xmlns:a16="http://schemas.microsoft.com/office/drawing/2014/main" id="{81EC4B05-5814-40B8-868D-ACD589A36ED6}"/>
                </a:ext>
              </a:extLst>
            </p:cNvPr>
            <p:cNvSpPr/>
            <p:nvPr/>
          </p:nvSpPr>
          <p:spPr>
            <a:xfrm>
              <a:off x="3521965" y="2670927"/>
              <a:ext cx="2029121" cy="2363569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just"/>
              <a:r>
                <a:rPr lang="en-US" dirty="0"/>
                <a:t> 2         0.5         4</a:t>
              </a:r>
            </a:p>
            <a:p>
              <a:pPr algn="just"/>
              <a:r>
                <a:rPr lang="en-US" dirty="0"/>
                <a:t>0.1       0.2       0.7 </a:t>
              </a:r>
            </a:p>
            <a:p>
              <a:pPr algn="just"/>
              <a:r>
                <a:rPr lang="en-US" dirty="0"/>
                <a:t>0.3      -2          0.2</a:t>
              </a:r>
            </a:p>
            <a:p>
              <a:pPr algn="just"/>
              <a:r>
                <a:rPr lang="en-US" dirty="0"/>
                <a:t>-2         0.2       0.8</a:t>
              </a:r>
            </a:p>
            <a:p>
              <a:pPr algn="just"/>
              <a:r>
                <a:rPr lang="en-US" dirty="0"/>
                <a:t>                 </a:t>
              </a:r>
            </a:p>
            <a:p>
              <a:pPr algn="just"/>
              <a:endParaRPr lang="en-US" dirty="0"/>
            </a:p>
            <a:p>
              <a:pPr algn="just"/>
              <a:r>
                <a:rPr lang="en-US" dirty="0"/>
                <a:t>1          0.7         3 </a:t>
              </a:r>
            </a:p>
            <a:p>
              <a:pPr algn="just"/>
              <a:r>
                <a:rPr lang="en-US" dirty="0"/>
                <a:t>3           5         0.2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15BFC3-D605-4AFF-A723-7FC0D34ED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107153" y="4025547"/>
              <a:ext cx="318528" cy="19465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5E5E6AD-9785-4DEF-8CAE-EA7DC337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195980" y="4028213"/>
              <a:ext cx="318528" cy="1946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BA05B46-BF47-41BB-8372-86937CEF8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4327139" y="4041045"/>
              <a:ext cx="318528" cy="19465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/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𝒊𝒏𝒑𝒖𝒕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A12D73A-1293-4D22-92F4-F7AB36E8F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920" y="1744091"/>
                  <a:ext cx="950966" cy="671209"/>
                </a:xfrm>
                <a:prstGeom prst="rect">
                  <a:avLst/>
                </a:prstGeom>
                <a:blipFill>
                  <a:blip r:embed="rId4"/>
                  <a:stretch>
                    <a:fillRect l="-3846" r="-320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1CF40E17-CFCF-4299-BEB5-E0E3DA26F0A9}"/>
                </a:ext>
              </a:extLst>
            </p:cNvPr>
            <p:cNvSpPr/>
            <p:nvPr/>
          </p:nvSpPr>
          <p:spPr>
            <a:xfrm>
              <a:off x="6562896" y="3343308"/>
              <a:ext cx="640080" cy="1097280"/>
            </a:xfrm>
            <a:prstGeom prst="bracketPair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0.1</a:t>
              </a:r>
            </a:p>
            <a:p>
              <a:pPr algn="ctr"/>
              <a:r>
                <a:rPr lang="en-US" dirty="0"/>
                <a:t>0.2</a:t>
              </a:r>
            </a:p>
            <a:p>
              <a:pPr algn="ctr"/>
              <a:r>
                <a:rPr lang="en-US" dirty="0"/>
                <a:t>0.7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/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dirty="0"/>
                    <a:t>-dim)</a:t>
                  </a:r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BDF17D67-A7F8-4A32-8A31-D4EC88529B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327" y="1759589"/>
                  <a:ext cx="92929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5229" r="-5882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82D42B-9B3D-4B7B-8CFC-6D7B8B761310}"/>
                </a:ext>
              </a:extLst>
            </p:cNvPr>
            <p:cNvSpPr txBox="1"/>
            <p:nvPr/>
          </p:nvSpPr>
          <p:spPr>
            <a:xfrm>
              <a:off x="1182674" y="3272390"/>
              <a:ext cx="842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sentence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74124D-1AF8-46A0-9EA6-B142F3EB93D3}"/>
                </a:ext>
              </a:extLst>
            </p:cNvPr>
            <p:cNvSpPr txBox="1"/>
            <p:nvPr/>
          </p:nvSpPr>
          <p:spPr>
            <a:xfrm>
              <a:off x="1187870" y="4372782"/>
              <a:ext cx="87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/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6329027-6542-471D-A59F-0E8DC45EAF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208" y="3607221"/>
                  <a:ext cx="545341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/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8B8D80E-046A-4208-A614-A1FC2152D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784" y="3607221"/>
                  <a:ext cx="558166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48EB04C-2507-4DA7-AB76-33C89C3E52AB}"/>
              </a:ext>
            </a:extLst>
          </p:cNvPr>
          <p:cNvSpPr txBox="1"/>
          <p:nvPr/>
        </p:nvSpPr>
        <p:spPr>
          <a:xfrm>
            <a:off x="3533089" y="3837213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</p:spTree>
    <p:extLst>
      <p:ext uri="{BB962C8B-B14F-4D97-AF65-F5344CB8AC3E}">
        <p14:creationId xmlns:p14="http://schemas.microsoft.com/office/powerpoint/2010/main" val="232745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878050-4CBA-42CD-9960-E4E8E6F6C959}"/>
              </a:ext>
            </a:extLst>
          </p:cNvPr>
          <p:cNvSpPr/>
          <p:nvPr/>
        </p:nvSpPr>
        <p:spPr>
          <a:xfrm>
            <a:off x="7529540" y="3553514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71048011-EA22-40B8-ADFF-216DBF445C0D}"/>
              </a:ext>
            </a:extLst>
          </p:cNvPr>
          <p:cNvSpPr/>
          <p:nvPr/>
        </p:nvSpPr>
        <p:spPr>
          <a:xfrm>
            <a:off x="2406882" y="3535011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0              0              0              0              0              0              1             0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B26B8-1B5F-43EA-851A-BAECD4D2AC00}"/>
              </a:ext>
            </a:extLst>
          </p:cNvPr>
          <p:cNvSpPr txBox="1"/>
          <p:nvPr/>
        </p:nvSpPr>
        <p:spPr>
          <a:xfrm>
            <a:off x="2406882" y="3116596"/>
            <a:ext cx="648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man           passes       sentence       should          swing          sword             the             who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/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Center Word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F9B453-0920-41ED-BF8B-78BF3F0C7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2839043"/>
                <a:ext cx="1416425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6BD88C3-78EC-4F0D-9C0F-B44E2AD7612E}"/>
              </a:ext>
            </a:extLst>
          </p:cNvPr>
          <p:cNvSpPr/>
          <p:nvPr/>
        </p:nvSpPr>
        <p:spPr>
          <a:xfrm>
            <a:off x="797043" y="3587242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43D87-62D2-4A5B-9B8B-76170B9169CF}"/>
              </a:ext>
            </a:extLst>
          </p:cNvPr>
          <p:cNvSpPr/>
          <p:nvPr/>
        </p:nvSpPr>
        <p:spPr>
          <a:xfrm>
            <a:off x="2417752" y="4163065"/>
            <a:ext cx="577553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5F166AE8-3144-4593-BDCD-E5F0052579BA}"/>
              </a:ext>
            </a:extLst>
          </p:cNvPr>
          <p:cNvSpPr/>
          <p:nvPr/>
        </p:nvSpPr>
        <p:spPr>
          <a:xfrm>
            <a:off x="2406882" y="4145763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1              0              0              0              0              0              0             0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488F0-E6ED-4A66-90BA-AB29EF7D9DAA}"/>
              </a:ext>
            </a:extLst>
          </p:cNvPr>
          <p:cNvSpPr/>
          <p:nvPr/>
        </p:nvSpPr>
        <p:spPr>
          <a:xfrm>
            <a:off x="797043" y="4197994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F56D61-518E-4CA0-915C-5ADBD727EB00}"/>
              </a:ext>
            </a:extLst>
          </p:cNvPr>
          <p:cNvSpPr/>
          <p:nvPr/>
        </p:nvSpPr>
        <p:spPr>
          <a:xfrm>
            <a:off x="8318436" y="4760996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955A4987-268F-4597-836B-2F1C720756A8}"/>
              </a:ext>
            </a:extLst>
          </p:cNvPr>
          <p:cNvSpPr/>
          <p:nvPr/>
        </p:nvSpPr>
        <p:spPr>
          <a:xfrm>
            <a:off x="2406882" y="4756515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0              0              0              0              0              0              0             1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E28DBE-7CEC-4D92-936C-D6209D88AA59}"/>
              </a:ext>
            </a:extLst>
          </p:cNvPr>
          <p:cNvSpPr/>
          <p:nvPr/>
        </p:nvSpPr>
        <p:spPr>
          <a:xfrm>
            <a:off x="797043" y="4808746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FD00F1-EDFC-44EC-8F38-897A4A20037A}"/>
              </a:ext>
            </a:extLst>
          </p:cNvPr>
          <p:cNvSpPr/>
          <p:nvPr/>
        </p:nvSpPr>
        <p:spPr>
          <a:xfrm>
            <a:off x="6673412" y="6158377"/>
            <a:ext cx="560295" cy="387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uble Bracket 21">
            <a:extLst>
              <a:ext uri="{FF2B5EF4-FFF2-40B4-BE49-F238E27FC236}">
                <a16:creationId xmlns:a16="http://schemas.microsoft.com/office/drawing/2014/main" id="{51E89597-EB6B-4A21-A756-6D5FE5965E6C}"/>
              </a:ext>
            </a:extLst>
          </p:cNvPr>
          <p:cNvSpPr/>
          <p:nvPr/>
        </p:nvSpPr>
        <p:spPr>
          <a:xfrm>
            <a:off x="2406882" y="6149126"/>
            <a:ext cx="6485295" cy="406338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0              0              0              0              0              1              0             0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8F3014-8DBD-4358-BA9E-A9B3F7285766}"/>
              </a:ext>
            </a:extLst>
          </p:cNvPr>
          <p:cNvSpPr/>
          <p:nvPr/>
        </p:nvSpPr>
        <p:spPr>
          <a:xfrm>
            <a:off x="797043" y="6201357"/>
            <a:ext cx="1138518" cy="3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9BC71C-D633-47A4-BA3B-444611CB5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207038" y="5617917"/>
            <a:ext cx="318528" cy="1946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6CBA5E-23E0-4F57-B993-D1A2723F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90265" y="5617917"/>
            <a:ext cx="318528" cy="1946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CD3271-A586-4799-A142-149B8D4F7C50}"/>
              </a:ext>
            </a:extLst>
          </p:cNvPr>
          <p:cNvSpPr txBox="1"/>
          <p:nvPr/>
        </p:nvSpPr>
        <p:spPr>
          <a:xfrm>
            <a:off x="102279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8DEFC-2816-4854-83C3-453DA3488C66}"/>
              </a:ext>
            </a:extLst>
          </p:cNvPr>
          <p:cNvSpPr txBox="1"/>
          <p:nvPr/>
        </p:nvSpPr>
        <p:spPr>
          <a:xfrm>
            <a:off x="102279" y="4212347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7B572-B437-42A7-AF37-AFBA21D318E6}"/>
              </a:ext>
            </a:extLst>
          </p:cNvPr>
          <p:cNvSpPr txBox="1"/>
          <p:nvPr/>
        </p:nvSpPr>
        <p:spPr>
          <a:xfrm>
            <a:off x="102278" y="4816522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661C16-A36E-40DE-A6FD-9C9FE8D0D96B}"/>
              </a:ext>
            </a:extLst>
          </p:cNvPr>
          <p:cNvSpPr txBox="1"/>
          <p:nvPr/>
        </p:nvSpPr>
        <p:spPr>
          <a:xfrm>
            <a:off x="102278" y="6216910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/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Input Layer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algn="ctr"/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600" dirty="0"/>
                  <a:t>-dim)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C0C3BA-9944-4A02-BAE6-C3B7F0FD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706" y="1637883"/>
                <a:ext cx="1416425" cy="584775"/>
              </a:xfrm>
              <a:prstGeom prst="rect">
                <a:avLst/>
              </a:prstGeom>
              <a:blipFill>
                <a:blip r:embed="rId5"/>
                <a:stretch>
                  <a:fillRect l="-1724" t="-3125" r="-12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FF04FD91-9E57-4E14-B105-578BFFF3DAF3}"/>
              </a:ext>
            </a:extLst>
          </p:cNvPr>
          <p:cNvSpPr/>
          <p:nvPr/>
        </p:nvSpPr>
        <p:spPr>
          <a:xfrm rot="5400000">
            <a:off x="5475675" y="-647332"/>
            <a:ext cx="358588" cy="6474425"/>
          </a:xfrm>
          <a:prstGeom prst="leftBrac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A1A260-9C03-4563-8EC0-2AE84A1D10C9}"/>
              </a:ext>
            </a:extLst>
          </p:cNvPr>
          <p:cNvSpPr txBox="1"/>
          <p:nvPr/>
        </p:nvSpPr>
        <p:spPr>
          <a:xfrm>
            <a:off x="102278" y="3602795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t=0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245E76-ACE0-4D6E-91A3-4E68F6037990}"/>
              </a:ext>
            </a:extLst>
          </p:cNvPr>
          <p:cNvSpPr txBox="1"/>
          <p:nvPr/>
        </p:nvSpPr>
        <p:spPr>
          <a:xfrm>
            <a:off x="24644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54C3A-7818-4317-9C13-C986DEAF7126}"/>
              </a:ext>
            </a:extLst>
          </p:cNvPr>
          <p:cNvSpPr txBox="1"/>
          <p:nvPr/>
        </p:nvSpPr>
        <p:spPr>
          <a:xfrm>
            <a:off x="4149825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02B34D-3B72-4A02-88A1-53B407DBE4A6}"/>
              </a:ext>
            </a:extLst>
          </p:cNvPr>
          <p:cNvSpPr txBox="1"/>
          <p:nvPr/>
        </p:nvSpPr>
        <p:spPr>
          <a:xfrm>
            <a:off x="330713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0007F5-B7AD-401D-8775-8667367239E0}"/>
              </a:ext>
            </a:extLst>
          </p:cNvPr>
          <p:cNvSpPr txBox="1"/>
          <p:nvPr/>
        </p:nvSpPr>
        <p:spPr>
          <a:xfrm>
            <a:off x="5023886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57654A-CF9F-4792-AB48-FED93F3849EA}"/>
              </a:ext>
            </a:extLst>
          </p:cNvPr>
          <p:cNvSpPr txBox="1"/>
          <p:nvPr/>
        </p:nvSpPr>
        <p:spPr>
          <a:xfrm>
            <a:off x="6704778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AFE623-1C40-45AC-B87F-15FCD9BCBD9E}"/>
              </a:ext>
            </a:extLst>
          </p:cNvPr>
          <p:cNvSpPr txBox="1"/>
          <p:nvPr/>
        </p:nvSpPr>
        <p:spPr>
          <a:xfrm>
            <a:off x="5857609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DD7BD7-4254-44AF-8FBE-83688D55DD56}"/>
              </a:ext>
            </a:extLst>
          </p:cNvPr>
          <p:cNvSpPr txBox="1"/>
          <p:nvPr/>
        </p:nvSpPr>
        <p:spPr>
          <a:xfrm>
            <a:off x="7551951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59E606-0BEE-49EE-811B-D66F0800D92B}"/>
              </a:ext>
            </a:extLst>
          </p:cNvPr>
          <p:cNvSpPr txBox="1"/>
          <p:nvPr/>
        </p:nvSpPr>
        <p:spPr>
          <a:xfrm>
            <a:off x="8363260" y="2793218"/>
            <a:ext cx="52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v=7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444ABE-E424-4CEA-96D7-AE38D19C0077}"/>
              </a:ext>
            </a:extLst>
          </p:cNvPr>
          <p:cNvSpPr txBox="1"/>
          <p:nvPr/>
        </p:nvSpPr>
        <p:spPr>
          <a:xfrm>
            <a:off x="380735" y="4973246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E64686-3736-4AD7-A086-630E9563B1B7}"/>
              </a:ext>
            </a:extLst>
          </p:cNvPr>
          <p:cNvSpPr txBox="1"/>
          <p:nvPr/>
        </p:nvSpPr>
        <p:spPr>
          <a:xfrm>
            <a:off x="6005132" y="4968288"/>
            <a:ext cx="202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20000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aegis4048.github.io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/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83147C6-B544-4BA2-9ED5-131CB37A4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3602795"/>
                <a:ext cx="2556222" cy="31669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BC333BB-25A7-4263-AFCA-5A4F5BBC9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81" y="88455"/>
            <a:ext cx="6115050" cy="866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/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D1461AF-CBCC-4B15-A0F7-00B62A63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213019"/>
                <a:ext cx="2556222" cy="31669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/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B27917D-21F6-4A5B-8F58-93CF4BF3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4819358"/>
                <a:ext cx="2556222" cy="316690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/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E887A5-62F4-49AB-83FC-043C4933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143" y="6216910"/>
                <a:ext cx="2641386" cy="316690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A0F9A354-B2B2-4E68-8302-2BE142EB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37235" y="5617916"/>
            <a:ext cx="318528" cy="194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4741B8-38B4-498E-8075-AAFF77D88ADD}"/>
              </a:ext>
            </a:extLst>
          </p:cNvPr>
          <p:cNvSpPr txBox="1"/>
          <p:nvPr/>
        </p:nvSpPr>
        <p:spPr>
          <a:xfrm>
            <a:off x="8937813" y="1984065"/>
            <a:ext cx="212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Assuming Stochastic Gradient Descent…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7317841-A314-40CF-8551-0FD8060FB22C}"/>
              </a:ext>
            </a:extLst>
          </p:cNvPr>
          <p:cNvSpPr/>
          <p:nvPr/>
        </p:nvSpPr>
        <p:spPr>
          <a:xfrm>
            <a:off x="9883665" y="2889522"/>
            <a:ext cx="231011" cy="4541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1003</Words>
  <Application>Microsoft Office PowerPoint</Application>
  <PresentationFormat>Widescreen</PresentationFormat>
  <Paragraphs>391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EricKim</dc:creator>
  <cp:lastModifiedBy>EricKim</cp:lastModifiedBy>
  <cp:revision>148</cp:revision>
  <dcterms:created xsi:type="dcterms:W3CDTF">2019-02-07T02:08:23Z</dcterms:created>
  <dcterms:modified xsi:type="dcterms:W3CDTF">2019-05-04T07:50:26Z</dcterms:modified>
</cp:coreProperties>
</file>