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5218428" y="738769"/>
            <a:ext cx="3073068" cy="137845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Cloud Services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Microsoft Azure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Amazon S3</a:t>
            </a:r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2792774" cy="43870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Protocol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06703" y="4180734"/>
            <a:ext cx="187543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Local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21526" y="4838868"/>
            <a:ext cx="2272548" cy="1908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Probes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Location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Speed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Text messages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Phone calls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90878" y="4217364"/>
            <a:ext cx="1804731" cy="1210024"/>
            <a:chOff x="4990878" y="4217364"/>
            <a:chExt cx="1804731" cy="1210024"/>
          </a:xfrm>
        </p:grpSpPr>
        <p:sp>
          <p:nvSpPr>
            <p:cNvPr id="13" name="Curved Right Arrow 12"/>
            <p:cNvSpPr/>
            <p:nvPr/>
          </p:nvSpPr>
          <p:spPr>
            <a:xfrm>
              <a:off x="4990878" y="4550069"/>
              <a:ext cx="1804731" cy="622761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84774" y="4217364"/>
              <a:ext cx="1402948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Data request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3730" y="5058056"/>
              <a:ext cx="1335447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Probed data</a:t>
              </a:r>
            </a:p>
          </p:txBody>
        </p:sp>
      </p:grpSp>
      <p:pic>
        <p:nvPicPr>
          <p:cNvPr id="3" name="Picture 2" descr="detection-clipart-9cRz4LKo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9164"/>
            <a:ext cx="1208441" cy="212883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847693" y="2475586"/>
            <a:ext cx="213444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Remote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Connector 45"/>
          <p:cNvCxnSpPr>
            <a:stCxn id="3" idx="3"/>
            <a:endCxn id="12" idx="1"/>
          </p:cNvCxnSpPr>
          <p:nvPr/>
        </p:nvCxnSpPr>
        <p:spPr>
          <a:xfrm flipV="1">
            <a:off x="1208441" y="5793346"/>
            <a:ext cx="1013085" cy="23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208441" y="5427388"/>
            <a:ext cx="1013085" cy="23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6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Gerber</dc:creator>
  <cp:lastModifiedBy>Matthew Gerber</cp:lastModifiedBy>
  <cp:revision>5</cp:revision>
  <dcterms:created xsi:type="dcterms:W3CDTF">2015-04-02T16:08:58Z</dcterms:created>
  <dcterms:modified xsi:type="dcterms:W3CDTF">2015-04-06T19:24:39Z</dcterms:modified>
</cp:coreProperties>
</file>