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5246-26D4-B843-A31D-0832833747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/>
          <p:cNvSpPr/>
          <p:nvPr/>
        </p:nvSpPr>
        <p:spPr>
          <a:xfrm>
            <a:off x="5718430" y="5174138"/>
            <a:ext cx="3073068" cy="137845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Cloud Services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Microsoft Azure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Amazon S3</a:t>
            </a:r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1606" y="132682"/>
            <a:ext cx="6102394" cy="412261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Protocol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10962" y="700067"/>
            <a:ext cx="1875438" cy="1134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Local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File 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78572" y="384926"/>
            <a:ext cx="2272548" cy="1908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Probes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Location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Speed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Text messages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Phone calls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75546" y="709727"/>
            <a:ext cx="1804731" cy="1210024"/>
            <a:chOff x="4990878" y="4217364"/>
            <a:chExt cx="1804731" cy="1210024"/>
          </a:xfrm>
        </p:grpSpPr>
        <p:sp>
          <p:nvSpPr>
            <p:cNvPr id="13" name="Curved Right Arrow 12"/>
            <p:cNvSpPr/>
            <p:nvPr/>
          </p:nvSpPr>
          <p:spPr>
            <a:xfrm>
              <a:off x="4990878" y="4550069"/>
              <a:ext cx="1804731" cy="622761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84774" y="4217364"/>
              <a:ext cx="1402948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Data request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03730" y="5058056"/>
              <a:ext cx="1335447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Probed data</a:t>
              </a:r>
            </a:p>
          </p:txBody>
        </p:sp>
      </p:grpSp>
      <p:pic>
        <p:nvPicPr>
          <p:cNvPr id="3" name="Picture 2" descr="detection-clipart-9cRz4LKo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" y="279246"/>
            <a:ext cx="1208441" cy="212883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297963" y="2919004"/>
            <a:ext cx="2134448" cy="1134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Remote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Microsoft Azure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Amazon S3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83423" y="-28038"/>
            <a:ext cx="2198814" cy="1771333"/>
            <a:chOff x="4837426" y="3933054"/>
            <a:chExt cx="2198814" cy="1771333"/>
          </a:xfrm>
        </p:grpSpPr>
        <p:sp>
          <p:nvSpPr>
            <p:cNvPr id="53" name="Curved Right Arrow 52"/>
            <p:cNvSpPr/>
            <p:nvPr/>
          </p:nvSpPr>
          <p:spPr>
            <a:xfrm>
              <a:off x="4990878" y="4550069"/>
              <a:ext cx="1804731" cy="622761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37426" y="3933054"/>
              <a:ext cx="2198814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pPr algn="ctr"/>
              <a:r>
                <a:rPr lang="en-US" dirty="0" smtClean="0"/>
                <a:t>Polling probe request</a:t>
              </a:r>
            </a:p>
            <a:p>
              <a:pPr algn="ctr"/>
              <a:r>
                <a:rPr lang="en-US" dirty="0" smtClean="0"/>
                <a:t>(e.g., Location)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43566" y="5058056"/>
              <a:ext cx="1952089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pPr algn="ctr"/>
              <a:r>
                <a:rPr lang="en-US" dirty="0" smtClean="0"/>
                <a:t>Polled data</a:t>
              </a:r>
            </a:p>
            <a:p>
              <a:pPr algn="ctr"/>
              <a:r>
                <a:rPr lang="en-US" dirty="0" smtClean="0"/>
                <a:t>(e.g., GPS location)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1236875" y="2013588"/>
            <a:ext cx="1804731" cy="0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65962" y="2051503"/>
            <a:ext cx="2001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Listening </a:t>
            </a:r>
            <a:r>
              <a:rPr lang="en-US" dirty="0" smtClean="0"/>
              <a:t>event</a:t>
            </a:r>
            <a:endParaRPr lang="en-US" dirty="0" smtClean="0"/>
          </a:p>
          <a:p>
            <a:pPr algn="ctr"/>
            <a:r>
              <a:rPr lang="en-US" dirty="0" smtClean="0"/>
              <a:t>(e.g., </a:t>
            </a:r>
            <a:r>
              <a:rPr lang="en-US" dirty="0" smtClean="0"/>
              <a:t>incoming call)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 rot="5400000">
            <a:off x="7035336" y="2044798"/>
            <a:ext cx="974013" cy="62276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0100" y="229388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request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74450" y="2223415"/>
            <a:ext cx="113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6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62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Gerber</dc:creator>
  <cp:lastModifiedBy>Matthew Gerber</cp:lastModifiedBy>
  <cp:revision>10</cp:revision>
  <dcterms:created xsi:type="dcterms:W3CDTF">2015-04-02T16:08:58Z</dcterms:created>
  <dcterms:modified xsi:type="dcterms:W3CDTF">2015-04-09T02:59:57Z</dcterms:modified>
</cp:coreProperties>
</file>