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8" d="100"/>
          <a:sy n="208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9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9"/>
          <p:cNvSpPr/>
          <p:nvPr/>
        </p:nvSpPr>
        <p:spPr>
          <a:xfrm>
            <a:off x="5218428" y="738766"/>
            <a:ext cx="3073068" cy="137845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Remote Data Store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Microsoft Azure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Amazon S3</a:t>
            </a:r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8601" y="81094"/>
            <a:ext cx="2792774" cy="43870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Protocol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106703" y="4180734"/>
            <a:ext cx="1875438" cy="1134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Local Data Store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File 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62738" y="3805848"/>
            <a:ext cx="2272548" cy="21786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Probe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Location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Speed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Text messages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Phone calls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pPr marL="285750" indent="-169863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4990876" y="4550066"/>
            <a:ext cx="1804731" cy="62276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7275" y="4217364"/>
            <a:ext cx="198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Probe data request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90877" y="5058056"/>
            <a:ext cx="1862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Probe data return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736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Gerber</dc:creator>
  <cp:lastModifiedBy>Matthew Gerber</cp:lastModifiedBy>
  <cp:revision>2</cp:revision>
  <dcterms:created xsi:type="dcterms:W3CDTF">2015-04-02T16:08:58Z</dcterms:created>
  <dcterms:modified xsi:type="dcterms:W3CDTF">2015-04-02T16:28:08Z</dcterms:modified>
</cp:coreProperties>
</file>