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6046647" y="4765040"/>
            <a:ext cx="3073068" cy="188936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Cloud Services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85696" y="0"/>
            <a:ext cx="6358303" cy="425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Protocol</a:t>
            </a:r>
            <a:endParaRPr lang="en-US" u="sng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55858" y="700067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8572" y="384926"/>
            <a:ext cx="2272548" cy="190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Probes</a:t>
            </a:r>
            <a:endParaRPr lang="en-US" u="sng" dirty="0" smtClean="0">
              <a:solidFill>
                <a:srgbClr val="000000"/>
              </a:solidFill>
            </a:endParaRP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4324" y="709727"/>
            <a:ext cx="1579862" cy="1210024"/>
            <a:chOff x="5035174" y="4217364"/>
            <a:chExt cx="1804731" cy="1210024"/>
          </a:xfrm>
        </p:grpSpPr>
        <p:sp>
          <p:nvSpPr>
            <p:cNvPr id="13" name="Curved Right Arrow 12"/>
            <p:cNvSpPr/>
            <p:nvPr/>
          </p:nvSpPr>
          <p:spPr>
            <a:xfrm>
              <a:off x="5035174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774" y="4217364"/>
              <a:ext cx="1402948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Data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3730" y="5058056"/>
              <a:ext cx="133544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Probed data</a:t>
              </a:r>
            </a:p>
          </p:txBody>
        </p:sp>
      </p:grpSp>
      <p:pic>
        <p:nvPicPr>
          <p:cNvPr id="3" name="Picture 2" descr="detection-clipart-9cRz4LKo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" y="279246"/>
            <a:ext cx="1208441" cy="21288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25435" y="2890573"/>
            <a:ext cx="213444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83423" y="-28038"/>
            <a:ext cx="2198814" cy="1771333"/>
            <a:chOff x="4837426" y="3933054"/>
            <a:chExt cx="2198814" cy="1771333"/>
          </a:xfrm>
        </p:grpSpPr>
        <p:sp>
          <p:nvSpPr>
            <p:cNvPr id="53" name="Curved Right Arrow 5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7426" y="3933054"/>
              <a:ext cx="2198814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Polling probe request</a:t>
              </a:r>
            </a:p>
            <a:p>
              <a:pPr algn="ctr"/>
              <a:r>
                <a:rPr lang="en-US" dirty="0" smtClean="0"/>
                <a:t>(e.g., Location)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43566" y="5058056"/>
              <a:ext cx="1952089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Polled data</a:t>
              </a:r>
            </a:p>
            <a:p>
              <a:pPr algn="ctr"/>
              <a:r>
                <a:rPr lang="en-US" dirty="0" smtClean="0"/>
                <a:t>(e.g., GPS location)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236875" y="2013588"/>
            <a:ext cx="1804731" cy="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65962" y="2051503"/>
            <a:ext cx="200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Listening event</a:t>
            </a:r>
          </a:p>
          <a:p>
            <a:pPr algn="ctr"/>
            <a:r>
              <a:rPr lang="en-US" dirty="0" smtClean="0"/>
              <a:t>(e.g., incoming call)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 rot="5400000">
            <a:off x="7035336" y="2044798"/>
            <a:ext cx="974013" cy="62276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0100" y="219911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request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88187" y="2199111"/>
            <a:ext cx="113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2"/>
            <a:endCxn id="10" idx="3"/>
          </p:cNvCxnSpPr>
          <p:nvPr/>
        </p:nvCxnSpPr>
        <p:spPr>
          <a:xfrm flipH="1">
            <a:off x="7583181" y="4025539"/>
            <a:ext cx="9478" cy="84752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96418" y="4799513"/>
            <a:ext cx="2134448" cy="179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err="1" smtClean="0">
                <a:solidFill>
                  <a:srgbClr val="000000"/>
                </a:solidFill>
              </a:rPr>
              <a:t>SensusR</a:t>
            </a:r>
            <a:endParaRPr lang="en-US" u="sng" dirty="0" smtClean="0">
              <a:solidFill>
                <a:srgbClr val="000000"/>
              </a:solidFill>
            </a:endParaRP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ingest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Visualization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Modeling</a:t>
            </a:r>
          </a:p>
        </p:txBody>
      </p:sp>
      <p:cxnSp>
        <p:nvCxnSpPr>
          <p:cNvPr id="33" name="Straight Arrow Connector 32"/>
          <p:cNvCxnSpPr>
            <a:stCxn id="10" idx="2"/>
            <a:endCxn id="31" idx="3"/>
          </p:cNvCxnSpPr>
          <p:nvPr/>
        </p:nvCxnSpPr>
        <p:spPr>
          <a:xfrm flipH="1" flipV="1">
            <a:off x="5530866" y="5695346"/>
            <a:ext cx="525313" cy="1437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-47482" t="2138" r="50690" b="50608"/>
          <a:stretch/>
        </p:blipFill>
        <p:spPr>
          <a:xfrm>
            <a:off x="-2532888" y="4764024"/>
            <a:ext cx="5431536" cy="2020824"/>
          </a:xfrm>
          <a:prstGeom prst="rect">
            <a:avLst/>
          </a:prstGeom>
          <a:effectLst>
            <a:softEdge rad="50800"/>
          </a:effectLst>
        </p:spPr>
      </p:pic>
      <p:cxnSp>
        <p:nvCxnSpPr>
          <p:cNvPr id="45" name="Straight Arrow Connector 44"/>
          <p:cNvCxnSpPr>
            <a:stCxn id="31" idx="1"/>
            <a:endCxn id="38" idx="3"/>
          </p:cNvCxnSpPr>
          <p:nvPr/>
        </p:nvCxnSpPr>
        <p:spPr>
          <a:xfrm flipH="1">
            <a:off x="2898648" y="5695346"/>
            <a:ext cx="497770" cy="7909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67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14</cp:revision>
  <dcterms:created xsi:type="dcterms:W3CDTF">2015-04-02T16:08:58Z</dcterms:created>
  <dcterms:modified xsi:type="dcterms:W3CDTF">2015-04-17T19:02:45Z</dcterms:modified>
</cp:coreProperties>
</file>