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9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5246-26D4-B843-A31D-0832833747D9}" type="datetimeFigureOut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485C-75E7-0A4C-A4E8-2B2D4C94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loud 9"/>
          <p:cNvSpPr/>
          <p:nvPr/>
        </p:nvSpPr>
        <p:spPr>
          <a:xfrm>
            <a:off x="5718430" y="5174138"/>
            <a:ext cx="3073068" cy="137845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Cloud Services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Microsoft Azure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Amazon S3</a:t>
            </a:r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3945" y="3155936"/>
            <a:ext cx="2792774" cy="223663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Protocol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10962" y="690590"/>
            <a:ext cx="187543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Local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69094" y="375449"/>
            <a:ext cx="2272548" cy="1908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Probes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Location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Speed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Text messages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Phone calls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75546" y="700250"/>
            <a:ext cx="1804731" cy="1210024"/>
            <a:chOff x="4990878" y="4217364"/>
            <a:chExt cx="1804731" cy="1210024"/>
          </a:xfrm>
        </p:grpSpPr>
        <p:sp>
          <p:nvSpPr>
            <p:cNvPr id="13" name="Curved Right Arrow 12"/>
            <p:cNvSpPr/>
            <p:nvPr/>
          </p:nvSpPr>
          <p:spPr>
            <a:xfrm>
              <a:off x="4990878" y="4550069"/>
              <a:ext cx="1804731" cy="622761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84774" y="4217364"/>
              <a:ext cx="1402948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Data request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03730" y="5058056"/>
              <a:ext cx="1335447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Probed data</a:t>
              </a:r>
            </a:p>
          </p:txBody>
        </p:sp>
      </p:grpSp>
      <p:pic>
        <p:nvPicPr>
          <p:cNvPr id="3" name="Picture 2" descr="detection-clipart-9cRz4LKo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769"/>
            <a:ext cx="1208441" cy="212883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2306" y="3821361"/>
            <a:ext cx="2134448" cy="1134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Remote Data Store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indent="-169863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RAM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073945" y="-28038"/>
            <a:ext cx="2198814" cy="1771333"/>
            <a:chOff x="4837426" y="3933054"/>
            <a:chExt cx="2198814" cy="1771333"/>
          </a:xfrm>
        </p:grpSpPr>
        <p:sp>
          <p:nvSpPr>
            <p:cNvPr id="53" name="Curved Right Arrow 52"/>
            <p:cNvSpPr/>
            <p:nvPr/>
          </p:nvSpPr>
          <p:spPr>
            <a:xfrm>
              <a:off x="4990878" y="4550069"/>
              <a:ext cx="1804731" cy="622761"/>
            </a:xfrm>
            <a:prstGeom prst="curv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37426" y="3933054"/>
              <a:ext cx="2198814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pPr algn="ctr"/>
              <a:r>
                <a:rPr lang="en-US" dirty="0" smtClean="0"/>
                <a:t>Polling probe request</a:t>
              </a:r>
            </a:p>
            <a:p>
              <a:pPr algn="ctr"/>
              <a:r>
                <a:rPr lang="en-US" dirty="0" smtClean="0"/>
                <a:t>(e.g., Location)</a:t>
              </a:r>
              <a:endParaRPr lang="en-US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43566" y="5058056"/>
              <a:ext cx="1952089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pPr algn="ctr"/>
              <a:r>
                <a:rPr lang="en-US" dirty="0" smtClean="0"/>
                <a:t>Polled data</a:t>
              </a:r>
            </a:p>
            <a:p>
              <a:pPr algn="ctr"/>
              <a:r>
                <a:rPr lang="en-US" dirty="0" smtClean="0"/>
                <a:t>(e.g., GPS location)</a:t>
              </a:r>
              <a:endParaRPr lang="en-US" dirty="0" smtClean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1227397" y="2042019"/>
            <a:ext cx="1804731" cy="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37375" y="2023072"/>
            <a:ext cx="182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Listening probe</a:t>
            </a:r>
          </a:p>
          <a:p>
            <a:pPr algn="ctr"/>
            <a:r>
              <a:rPr lang="en-US" dirty="0" smtClean="0"/>
              <a:t>(e.g., Phone calls)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6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56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Gerber</dc:creator>
  <cp:lastModifiedBy>Matthew Gerber</cp:lastModifiedBy>
  <cp:revision>8</cp:revision>
  <dcterms:created xsi:type="dcterms:W3CDTF">2015-04-02T16:08:58Z</dcterms:created>
  <dcterms:modified xsi:type="dcterms:W3CDTF">2015-04-06T21:08:59Z</dcterms:modified>
</cp:coreProperties>
</file>