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6" r:id="rId5"/>
    <p:sldId id="272" r:id="rId6"/>
    <p:sldId id="280" r:id="rId7"/>
    <p:sldId id="273" r:id="rId8"/>
    <p:sldId id="281" r:id="rId9"/>
    <p:sldId id="282" r:id="rId10"/>
    <p:sldId id="274" r:id="rId11"/>
    <p:sldId id="275" r:id="rId12"/>
    <p:sldId id="283" r:id="rId13"/>
    <p:sldId id="276" r:id="rId14"/>
    <p:sldId id="267" r:id="rId15"/>
    <p:sldId id="268" r:id="rId16"/>
    <p:sldId id="284" r:id="rId17"/>
    <p:sldId id="286" r:id="rId18"/>
    <p:sldId id="278" r:id="rId19"/>
    <p:sldId id="285" r:id="rId20"/>
    <p:sldId id="279" r:id="rId21"/>
    <p:sldId id="287" r:id="rId22"/>
    <p:sldId id="288" r:id="rId23"/>
    <p:sldId id="277" r:id="rId24"/>
    <p:sldId id="270" r:id="rId25"/>
    <p:sldId id="271" r:id="rId26"/>
    <p:sldId id="269" r:id="rId27"/>
    <p:sldId id="260" r:id="rId28"/>
    <p:sldId id="259" r:id="rId29"/>
    <p:sldId id="262" r:id="rId30"/>
    <p:sldId id="263" r:id="rId31"/>
    <p:sldId id="264" r:id="rId32"/>
    <p:sldId id="265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46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BA20-9715-4D2E-8625-2E4AC11A28A6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16B00-F47A-4B0C-9DC1-9C5F1B8DB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324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16B00-F47A-4B0C-9DC1-9C5F1B8DB78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539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16B00-F47A-4B0C-9DC1-9C5F1B8DB78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237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程序中包含文件有以下两种方法：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用符号“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将要包含的文件的文件名括起来。这种方法指示预处理程序到预定义的缺省路径下寻找文件。预定义的缺省路径通常是在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环境变量中指定的，请看下例：   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INCLUDE=C:\COMPILER\INCLUDE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S:\SOURCE\HEADERS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对于上述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环境变量，如果用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#include&lt;file&gt;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语句包含文件，编译程序将首先到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C:\COMPILER\INCLUDE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目录下寻找文件；如果未找到，则到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S:\SOURCE\HEADERS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目录下继续寻找；如果还未找到，则到当前目录下继续寻找。   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用双引号将要包含的文件的文件名括起来。这种方法指示预处理程序先到当前目录下寻找文件，再到预定义的缺省路径下寻找文件。   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对于上例中的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环境变量，如果用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include“file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语句包含文件，编译程序将首先到当前目录下寻找文件；如果未找到，则到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C:\COMPILER\INCLUDE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目录下继续寻找；如果还未找到，则到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S:\SOURCE\HEADERS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目录下继续寻找。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#include&lt;file&gt;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语句一般用来包含标准头文件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stdio.h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stdlib.h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，因为这些头文件极少被修改，并且它们总是存放在编译程序的标准包含文件目录下。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include“file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语句一般用来包含非标准头文件，因为这些头文件一般存放在当前目录下，你可以经常修改它们，并且要求编译程序总是使用这些头文件的最新版本。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16B00-F47A-4B0C-9DC1-9C5F1B8DB78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13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0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09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74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51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3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7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2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0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3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73D92-568F-48BB-A1DA-30CAC5D57A9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91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 214: System Programming (Sec 07)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Shijie Geng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09/12/2017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Email: sg1309@rutgers.edu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Office Hours: Monday 10.30-11.30am at Hill 408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281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 Preprocessor definitions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Preprocessor definitions – don’t need to specify the type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77" y="3286930"/>
            <a:ext cx="3938419" cy="20084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68733" y="2527254"/>
            <a:ext cx="522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printf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("circle is: %</a:t>
            </a:r>
            <a:r>
              <a:rPr lang="en-US" altLang="zh-CN" sz="2400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c%f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",</a:t>
            </a:r>
            <a:r>
              <a:rPr lang="en-US" altLang="zh-CN" sz="2400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newline,circle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);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114" y="3315380"/>
            <a:ext cx="3035953" cy="122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9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 Operators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Assignment Operator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Arithmetic Operator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Compound Assignment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672" y="1690688"/>
            <a:ext cx="2883762" cy="13593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079" y="3225918"/>
            <a:ext cx="2092915" cy="1604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671" y="4960589"/>
            <a:ext cx="3296949" cy="12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7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 Operators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Increment and Decrement 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Relational and Comparison Operator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Conditional Ternary Operator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833" y="1690688"/>
            <a:ext cx="4377739" cy="9741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467" y="2664823"/>
            <a:ext cx="2505075" cy="2552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369" y="5254762"/>
            <a:ext cx="5981854" cy="105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0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 Basic I/O command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676" y="1975077"/>
            <a:ext cx="5177732" cy="26665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40823" y="4956359"/>
            <a:ext cx="9945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 </a:t>
            </a:r>
            <a:r>
              <a:rPr lang="en-US" altLang="zh-CN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format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can be a simple constant string, but you can specify %s, %d, %c, %f, etc., to print or read strings, integer, character or float respectively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21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Header files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#include &lt;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stdio.h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#include &lt;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xx.h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&amp; #include “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xx.h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644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Loops/conditionals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loop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527" y="3066098"/>
            <a:ext cx="7964945" cy="15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74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Loops/conditionals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loop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124" y="1418000"/>
            <a:ext cx="3771900" cy="4962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99" y="2708228"/>
            <a:ext cx="3655896" cy="245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79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Loops/conditionals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loop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99" y="2708228"/>
            <a:ext cx="3655896" cy="24559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894" y="2253614"/>
            <a:ext cx="2983953" cy="338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40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Loops/conditionals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while loop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440" y="2436222"/>
            <a:ext cx="3601546" cy="29456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695" y="1690688"/>
            <a:ext cx="32289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24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Loops/conditionals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while loop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440" y="2436222"/>
            <a:ext cx="3601546" cy="29456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524" y="2312919"/>
            <a:ext cx="2212521" cy="29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4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Context of today’s recitation (55min)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 over some knowledge points of C language (20min)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Solving some example programming questions (20min)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 the homework for this week (15min)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2429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Loops/conditionals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and else condition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958" y="2466703"/>
            <a:ext cx="2771775" cy="335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61" y="2687683"/>
            <a:ext cx="42100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14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Loops/conditionals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and else condition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861" y="2687683"/>
            <a:ext cx="4210050" cy="3276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269" y="3288574"/>
            <a:ext cx="4524003" cy="121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36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Loops/conditionals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and else condition – more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elses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834" y="2440056"/>
            <a:ext cx="3831499" cy="42722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253" y="3272359"/>
            <a:ext cx="5302386" cy="10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77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Loops/conditionals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switch condition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83" y="2556958"/>
            <a:ext cx="3515216" cy="36200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091" y="2225720"/>
            <a:ext cx="2952206" cy="372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62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GCC compilation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 steps: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preprocessing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</a:t>
            </a:r>
            <a:r>
              <a:rPr lang="en-US" altLang="zh-CN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compilation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assembly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</a:t>
            </a:r>
            <a:r>
              <a:rPr lang="en-US" altLang="zh-CN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linking</a:t>
            </a:r>
          </a:p>
          <a:p>
            <a:pPr marL="0" indent="0">
              <a:buNone/>
            </a:pPr>
            <a:endParaRPr lang="en-US" altLang="zh-CN" dirty="0"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preprocessing :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from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xx.c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to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xx.i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-&gt;  gcc –E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xx.c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–o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xx.i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               gcc –E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xx.c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(on screen)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compilation :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from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xx.i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to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xx.s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-&gt;  gcc –S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xx.i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–o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xx.s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           gcc –S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xx.i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(the same)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721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GCC compilation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6536" cy="4351338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 steps: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preprocessing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</a:t>
            </a:r>
            <a:r>
              <a:rPr lang="en-US" altLang="zh-CN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compilation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assembly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</a:t>
            </a:r>
            <a:r>
              <a:rPr lang="en-US" altLang="zh-CN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linking</a:t>
            </a:r>
          </a:p>
          <a:p>
            <a:pPr marL="0" indent="0">
              <a:buNone/>
            </a:pPr>
            <a:endParaRPr lang="en-US" altLang="zh-CN" dirty="0"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assembly :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from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xx.s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to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xx.o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-&gt;  gcc –c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xx.s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–o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xx.o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        gcc –c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xx.s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(the same)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linking :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from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xx.o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to xx.exe or xx  -&gt;  gcc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xx.o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–o xx (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linux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                gcc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xx.o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–o  xx.exe  (windows)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3590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GCC compilation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 steps in 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one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command: gcc –o xx.exe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xx.c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(in windows)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 gcc –o xx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xx.c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(in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linux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Execute the binary file :  use </a:t>
            </a:r>
            <a:r>
              <a:rPr lang="en-US" altLang="zh-CN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./xx.exe 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or </a:t>
            </a:r>
            <a:r>
              <a:rPr lang="en-US" altLang="zh-CN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./xx </a:t>
            </a:r>
          </a:p>
        </p:txBody>
      </p:sp>
    </p:spTree>
    <p:extLst>
      <p:ext uri="{BB962C8B-B14F-4D97-AF65-F5344CB8AC3E}">
        <p14:creationId xmlns:p14="http://schemas.microsoft.com/office/powerpoint/2010/main" val="2610896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Example Question 1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Print all the narcissistic number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</a:t>
            </a:r>
            <a:r>
              <a:rPr lang="en-US" altLang="zh-CN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narcissistic number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 3-digit number which equals to the sum of the cube of its each digit.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example, 153 is a narcissistic number, because 153=1^3+5^3+3^3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Hint: Use loops/conditionals to solve this question</a:t>
            </a: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696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Example Question 2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Calculate the value of 1!+2!+3!+...+20! (! represents factorial)</a:t>
            </a:r>
            <a:endParaRPr lang="en-US" altLang="zh-CN" dirty="0"/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Hint: Use double loops to solve this question</a:t>
            </a: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41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Example Question 3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 gcc to compile the source codes to the two questions</a:t>
            </a:r>
            <a:endParaRPr lang="en-US" altLang="zh-CN" dirty="0"/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Execute the binary code and show the answers</a:t>
            </a: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596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 over some knowledge points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Basic C syntax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Header files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Loops/conditionals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GCC compilation</a:t>
            </a:r>
          </a:p>
        </p:txBody>
      </p:sp>
    </p:spTree>
    <p:extLst>
      <p:ext uri="{BB962C8B-B14F-4D97-AF65-F5344CB8AC3E}">
        <p14:creationId xmlns:p14="http://schemas.microsoft.com/office/powerpoint/2010/main" val="1414579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Homework Instructions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There are two questions for this week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homework will not be collected, but you can solve it and practice yourself</a:t>
            </a: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4362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Homework 1 - Q1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What do these loops print?  Determine what they print first, then run them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15" y="2268691"/>
            <a:ext cx="3586421" cy="415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21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Homework 1 - Q2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4117521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2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Write a program to print this triangle: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*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**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***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****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*****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******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*******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********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*********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**********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668735" y="1453924"/>
            <a:ext cx="53367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Don't use ten </a:t>
            </a:r>
            <a:r>
              <a:rPr lang="en-US" altLang="zh-CN" sz="15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printf</a:t>
            </a: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statements; use two nested loops instead. You'll have to use braces around the body of the outer loop if it contains multiple statements:</a:t>
            </a:r>
          </a:p>
          <a:p>
            <a:pPr marL="0" indent="0">
              <a:buNone/>
            </a:pP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0" indent="0">
              <a:buNone/>
            </a:pP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for(</a:t>
            </a:r>
            <a:r>
              <a:rPr lang="en-US" altLang="zh-CN" sz="15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1; </a:t>
            </a:r>
            <a:r>
              <a:rPr lang="en-US" altLang="zh-CN" sz="15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&lt;= 10; </a:t>
            </a:r>
            <a:r>
              <a:rPr lang="en-US" altLang="zh-CN" sz="15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</a:t>
            </a:r>
            <a:r>
              <a:rPr lang="en-US" altLang="zh-CN" sz="15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+ 1)</a:t>
            </a:r>
          </a:p>
          <a:p>
            <a:pPr marL="0" indent="0">
              <a:buNone/>
            </a:pP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{</a:t>
            </a:r>
          </a:p>
          <a:p>
            <a:pPr marL="0" indent="0">
              <a:buNone/>
            </a:pP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/* multiple statements */</a:t>
            </a:r>
          </a:p>
          <a:p>
            <a:pPr marL="0" indent="0">
              <a:buNone/>
            </a:pP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/* can go in here */</a:t>
            </a:r>
          </a:p>
          <a:p>
            <a:pPr marL="0" indent="0">
              <a:buNone/>
            </a:pP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}</a:t>
            </a:r>
          </a:p>
          <a:p>
            <a:pPr marL="0" indent="0">
              <a:buNone/>
            </a:pP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0" indent="0">
              <a:buNone/>
            </a:pP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Change your loops to be while loops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80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Basic C syntax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Variables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Constant 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Preprocessor definitions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Operators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Basic I/O command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12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Variables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Declaration of variables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Initialization of variables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 identifier = </a:t>
            </a:r>
            <a:r>
              <a:rPr lang="en-US" altLang="zh-CN" sz="2400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initial_value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  <a:endParaRPr lang="zh-CN" altLang="en-US" sz="2400" i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C identifier is a name used to identify a variable, function, or any other user-defined item. An identifier starts with a letter A to Z, a to z, or an underscore '_' followed by zero or more letters, underscores, and digits (0 to 9).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312" y="1366442"/>
            <a:ext cx="1853293" cy="16069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312" y="3108348"/>
            <a:ext cx="4098739" cy="126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7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Variables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Types:  basic type -  integer and </a:t>
            </a:r>
            <a:r>
              <a:rPr lang="en-US" altLang="zh-CN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floating-point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381" y="2471964"/>
            <a:ext cx="4238770" cy="28402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187" y="3090272"/>
            <a:ext cx="5632613" cy="14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4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Constant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Constants refer to fixed values that the program may not alter during its execution. These fixed values are also called literals.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068" y="2790415"/>
            <a:ext cx="2898792" cy="2077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566" y="2790415"/>
            <a:ext cx="5473886" cy="16574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989" y="4868090"/>
            <a:ext cx="1504950" cy="828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190" y="4582839"/>
            <a:ext cx="11811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6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Constant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Typed constant expressions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en-US" altLang="zh-CN" sz="2400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printf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("circle is: %</a:t>
            </a:r>
            <a:r>
              <a:rPr lang="en-US" altLang="zh-CN" sz="2400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c%f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",</a:t>
            </a:r>
            <a:r>
              <a:rPr lang="en-US" altLang="zh-CN" sz="2400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newline,circle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);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35" y="2833530"/>
            <a:ext cx="4188136" cy="200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5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Constant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Typed constant expressions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en-US" altLang="zh-CN" sz="2400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printf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("circle is: %</a:t>
            </a:r>
            <a:r>
              <a:rPr lang="en-US" altLang="zh-CN" sz="2400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c%f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",</a:t>
            </a:r>
            <a:r>
              <a:rPr lang="en-US" altLang="zh-CN" sz="2400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newline,circle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);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35" y="2833530"/>
            <a:ext cx="4188136" cy="20084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114" y="3315380"/>
            <a:ext cx="3035953" cy="122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9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</TotalTime>
  <Words>843</Words>
  <Application>Microsoft Office PowerPoint</Application>
  <PresentationFormat>Widescreen</PresentationFormat>
  <Paragraphs>190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宋体</vt:lpstr>
      <vt:lpstr>微软雅黑 Light</vt:lpstr>
      <vt:lpstr>Arial</vt:lpstr>
      <vt:lpstr>Calibri</vt:lpstr>
      <vt:lpstr>Calibri Light</vt:lpstr>
      <vt:lpstr>Office 主题</vt:lpstr>
      <vt:lpstr>CS 214: System Programming (Sec 07)</vt:lpstr>
      <vt:lpstr>Context of today’s recitation (55min)</vt:lpstr>
      <vt:lpstr>Go over some knowledge points</vt:lpstr>
      <vt:lpstr>Basic C syntax</vt:lpstr>
      <vt:lpstr>1 Variables</vt:lpstr>
      <vt:lpstr>1 Variables</vt:lpstr>
      <vt:lpstr>2 Constant</vt:lpstr>
      <vt:lpstr>2 Constant</vt:lpstr>
      <vt:lpstr>2 Constant</vt:lpstr>
      <vt:lpstr>3 Preprocessor definitions</vt:lpstr>
      <vt:lpstr>4 Operators</vt:lpstr>
      <vt:lpstr>4 Operators</vt:lpstr>
      <vt:lpstr>5 Basic I/O command</vt:lpstr>
      <vt:lpstr>Header files</vt:lpstr>
      <vt:lpstr>Loops/conditionals</vt:lpstr>
      <vt:lpstr>Loops/conditionals</vt:lpstr>
      <vt:lpstr>Loops/conditionals</vt:lpstr>
      <vt:lpstr>Loops/conditionals</vt:lpstr>
      <vt:lpstr>Loops/conditionals</vt:lpstr>
      <vt:lpstr>Loops/conditionals</vt:lpstr>
      <vt:lpstr>Loops/conditionals</vt:lpstr>
      <vt:lpstr>Loops/conditionals</vt:lpstr>
      <vt:lpstr>Loops/conditionals</vt:lpstr>
      <vt:lpstr>GCC compilation</vt:lpstr>
      <vt:lpstr>GCC compilation</vt:lpstr>
      <vt:lpstr>GCC compilation</vt:lpstr>
      <vt:lpstr>Example Question 1</vt:lpstr>
      <vt:lpstr>Example Question 2</vt:lpstr>
      <vt:lpstr>Example Question 3</vt:lpstr>
      <vt:lpstr>Homework Instructions</vt:lpstr>
      <vt:lpstr>Homework 1 - Q1</vt:lpstr>
      <vt:lpstr>Homework 1 - Q2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214: System Programming (Sec 07)</dc:title>
  <dc:creator>Shijie Geng</dc:creator>
  <cp:lastModifiedBy>Bill Chen</cp:lastModifiedBy>
  <cp:revision>36</cp:revision>
  <dcterms:created xsi:type="dcterms:W3CDTF">2017-09-12T01:00:20Z</dcterms:created>
  <dcterms:modified xsi:type="dcterms:W3CDTF">2017-09-26T17:46:20Z</dcterms:modified>
</cp:coreProperties>
</file>