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58" r:id="rId2"/>
  </p:sldMasterIdLst>
  <p:notesMasterIdLst>
    <p:notesMasterId r:id="rId33"/>
  </p:notesMasterIdLst>
  <p:handoutMasterIdLst>
    <p:handoutMasterId r:id="rId34"/>
  </p:handoutMasterIdLst>
  <p:sldIdLst>
    <p:sldId id="260" r:id="rId3"/>
    <p:sldId id="261" r:id="rId4"/>
    <p:sldId id="262" r:id="rId5"/>
    <p:sldId id="423" r:id="rId6"/>
    <p:sldId id="263" r:id="rId7"/>
    <p:sldId id="424" r:id="rId8"/>
    <p:sldId id="425" r:id="rId9"/>
    <p:sldId id="426" r:id="rId10"/>
    <p:sldId id="429" r:id="rId11"/>
    <p:sldId id="427" r:id="rId12"/>
    <p:sldId id="428" r:id="rId13"/>
    <p:sldId id="430" r:id="rId14"/>
    <p:sldId id="431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7" r:id="rId23"/>
    <p:sldId id="450" r:id="rId24"/>
    <p:sldId id="448" r:id="rId25"/>
    <p:sldId id="449" r:id="rId26"/>
    <p:sldId id="445" r:id="rId27"/>
    <p:sldId id="446" r:id="rId28"/>
    <p:sldId id="443" r:id="rId29"/>
    <p:sldId id="451" r:id="rId30"/>
    <p:sldId id="452" r:id="rId31"/>
    <p:sldId id="366" r:id="rId32"/>
  </p:sldIdLst>
  <p:sldSz cx="9144000" cy="6858000" type="screen4x3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2415"/>
    <a:srgbClr val="DDBDA3"/>
    <a:srgbClr val="4B321D"/>
    <a:srgbClr val="7A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4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-948" y="-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7016-E47F-4347-9008-C077ECFC40D3}" type="datetimeFigureOut">
              <a:rPr lang="id-ID" smtClean="0"/>
              <a:t>08/04/2017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67DB-CFE3-4D2F-BCC0-3D4AEE0218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97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106B7-DC82-43CC-AD33-782804145151}" type="datetimeFigureOut">
              <a:rPr lang="id-ID" smtClean="0"/>
              <a:t>08/04/2017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C92E-4DAF-4459-B0B4-C15FFD20AB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071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chemeClr val="accent3"/>
            </a:gs>
            <a:gs pos="72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43000" y="4437593"/>
            <a:ext cx="6858000" cy="1241425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5601761"/>
            <a:ext cx="6858000" cy="3778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0" y="-354013"/>
            <a:ext cx="9144001" cy="4002881"/>
            <a:chOff x="0" y="-476250"/>
            <a:chExt cx="12192001" cy="5337175"/>
          </a:xfrm>
          <a:solidFill>
            <a:schemeClr val="accent3"/>
          </a:solidFill>
        </p:grpSpPr>
        <p:sp>
          <p:nvSpPr>
            <p:cNvPr id="132" name="Freeform 47"/>
            <p:cNvSpPr>
              <a:spLocks/>
            </p:cNvSpPr>
            <p:nvPr/>
          </p:nvSpPr>
          <p:spPr bwMode="auto">
            <a:xfrm>
              <a:off x="2286000" y="-476250"/>
              <a:ext cx="763588" cy="887413"/>
            </a:xfrm>
            <a:custGeom>
              <a:avLst/>
              <a:gdLst>
                <a:gd name="T0" fmla="*/ 0 w 481"/>
                <a:gd name="T1" fmla="*/ 0 h 559"/>
                <a:gd name="T2" fmla="*/ 481 w 481"/>
                <a:gd name="T3" fmla="*/ 280 h 559"/>
                <a:gd name="T4" fmla="*/ 0 w 481"/>
                <a:gd name="T5" fmla="*/ 559 h 559"/>
                <a:gd name="T6" fmla="*/ 0 w 481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59">
                  <a:moveTo>
                    <a:pt x="0" y="0"/>
                  </a:moveTo>
                  <a:lnTo>
                    <a:pt x="481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3" name="Freeform 49"/>
            <p:cNvSpPr>
              <a:spLocks/>
            </p:cNvSpPr>
            <p:nvPr/>
          </p:nvSpPr>
          <p:spPr bwMode="auto">
            <a:xfrm>
              <a:off x="3049588" y="8588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4" name="Freeform 52"/>
            <p:cNvSpPr>
              <a:spLocks/>
            </p:cNvSpPr>
            <p:nvPr/>
          </p:nvSpPr>
          <p:spPr bwMode="auto">
            <a:xfrm>
              <a:off x="3049588" y="-31750"/>
              <a:ext cx="760413" cy="890588"/>
            </a:xfrm>
            <a:custGeom>
              <a:avLst/>
              <a:gdLst>
                <a:gd name="T0" fmla="*/ 0 w 479"/>
                <a:gd name="T1" fmla="*/ 0 h 561"/>
                <a:gd name="T2" fmla="*/ 479 w 479"/>
                <a:gd name="T3" fmla="*/ 279 h 561"/>
                <a:gd name="T4" fmla="*/ 0 w 479"/>
                <a:gd name="T5" fmla="*/ 561 h 561"/>
                <a:gd name="T6" fmla="*/ 0 w 479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0" y="0"/>
                  </a:moveTo>
                  <a:lnTo>
                    <a:pt x="479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5" name="Freeform 59"/>
            <p:cNvSpPr>
              <a:spLocks/>
            </p:cNvSpPr>
            <p:nvPr/>
          </p:nvSpPr>
          <p:spPr bwMode="auto">
            <a:xfrm>
              <a:off x="3810000" y="411163"/>
              <a:ext cx="760413" cy="892175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2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6" name="Freeform 70"/>
            <p:cNvSpPr>
              <a:spLocks/>
            </p:cNvSpPr>
            <p:nvPr/>
          </p:nvSpPr>
          <p:spPr bwMode="auto">
            <a:xfrm>
              <a:off x="5332413" y="3971925"/>
              <a:ext cx="763588" cy="88900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7" name="Freeform 119"/>
            <p:cNvSpPr>
              <a:spLocks/>
            </p:cNvSpPr>
            <p:nvPr/>
          </p:nvSpPr>
          <p:spPr bwMode="auto">
            <a:xfrm>
              <a:off x="9906000" y="858838"/>
              <a:ext cx="762000" cy="88900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3052763" y="308768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9" name="Freeform 145"/>
            <p:cNvSpPr>
              <a:spLocks/>
            </p:cNvSpPr>
            <p:nvPr/>
          </p:nvSpPr>
          <p:spPr bwMode="auto">
            <a:xfrm>
              <a:off x="1528763" y="219868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0" name="Freeform 147"/>
            <p:cNvSpPr>
              <a:spLocks/>
            </p:cNvSpPr>
            <p:nvPr/>
          </p:nvSpPr>
          <p:spPr bwMode="auto">
            <a:xfrm>
              <a:off x="0" y="8588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1" name="Freeform 63"/>
            <p:cNvSpPr>
              <a:spLocks/>
            </p:cNvSpPr>
            <p:nvPr/>
          </p:nvSpPr>
          <p:spPr bwMode="auto">
            <a:xfrm>
              <a:off x="4570413" y="3081338"/>
              <a:ext cx="762000" cy="890588"/>
            </a:xfrm>
            <a:custGeom>
              <a:avLst/>
              <a:gdLst>
                <a:gd name="T0" fmla="*/ 480 w 480"/>
                <a:gd name="T1" fmla="*/ 561 h 561"/>
                <a:gd name="T2" fmla="*/ 0 w 480"/>
                <a:gd name="T3" fmla="*/ 279 h 561"/>
                <a:gd name="T4" fmla="*/ 480 w 480"/>
                <a:gd name="T5" fmla="*/ 0 h 561"/>
                <a:gd name="T6" fmla="*/ 480 w 480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1">
                  <a:moveTo>
                    <a:pt x="480" y="561"/>
                  </a:moveTo>
                  <a:lnTo>
                    <a:pt x="0" y="279"/>
                  </a:lnTo>
                  <a:lnTo>
                    <a:pt x="480" y="0"/>
                  </a:lnTo>
                  <a:lnTo>
                    <a:pt x="480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>
              <a:off x="5332413" y="2636838"/>
              <a:ext cx="763588" cy="887413"/>
            </a:xfrm>
            <a:custGeom>
              <a:avLst/>
              <a:gdLst>
                <a:gd name="T0" fmla="*/ 481 w 481"/>
                <a:gd name="T1" fmla="*/ 559 h 559"/>
                <a:gd name="T2" fmla="*/ 0 w 481"/>
                <a:gd name="T3" fmla="*/ 280 h 559"/>
                <a:gd name="T4" fmla="*/ 481 w 481"/>
                <a:gd name="T5" fmla="*/ 0 h 559"/>
                <a:gd name="T6" fmla="*/ 481 w 481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59">
                  <a:moveTo>
                    <a:pt x="481" y="559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3" name="Freeform 78"/>
            <p:cNvSpPr>
              <a:spLocks/>
            </p:cNvSpPr>
            <p:nvPr/>
          </p:nvSpPr>
          <p:spPr bwMode="auto">
            <a:xfrm>
              <a:off x="5332413" y="411163"/>
              <a:ext cx="763588" cy="892175"/>
            </a:xfrm>
            <a:custGeom>
              <a:avLst/>
              <a:gdLst>
                <a:gd name="T0" fmla="*/ 0 w 481"/>
                <a:gd name="T1" fmla="*/ 0 h 562"/>
                <a:gd name="T2" fmla="*/ 481 w 481"/>
                <a:gd name="T3" fmla="*/ 282 h 562"/>
                <a:gd name="T4" fmla="*/ 0 w 481"/>
                <a:gd name="T5" fmla="*/ 562 h 562"/>
                <a:gd name="T6" fmla="*/ 0 w 481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0" y="0"/>
                  </a:moveTo>
                  <a:lnTo>
                    <a:pt x="481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4" name="Freeform 81"/>
            <p:cNvSpPr>
              <a:spLocks/>
            </p:cNvSpPr>
            <p:nvPr/>
          </p:nvSpPr>
          <p:spPr bwMode="auto">
            <a:xfrm>
              <a:off x="6096000" y="3971925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5" name="Freeform 87"/>
            <p:cNvSpPr>
              <a:spLocks/>
            </p:cNvSpPr>
            <p:nvPr/>
          </p:nvSpPr>
          <p:spPr bwMode="auto">
            <a:xfrm>
              <a:off x="6096000" y="8588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6" name="Freeform 92"/>
            <p:cNvSpPr>
              <a:spLocks/>
            </p:cNvSpPr>
            <p:nvPr/>
          </p:nvSpPr>
          <p:spPr bwMode="auto">
            <a:xfrm>
              <a:off x="6856413" y="2636838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7" name="Freeform 96"/>
            <p:cNvSpPr>
              <a:spLocks/>
            </p:cNvSpPr>
            <p:nvPr/>
          </p:nvSpPr>
          <p:spPr bwMode="auto">
            <a:xfrm>
              <a:off x="6856413" y="858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6856413" y="-476250"/>
              <a:ext cx="760413" cy="887413"/>
            </a:xfrm>
            <a:custGeom>
              <a:avLst/>
              <a:gdLst>
                <a:gd name="T0" fmla="*/ 0 w 479"/>
                <a:gd name="T1" fmla="*/ 0 h 559"/>
                <a:gd name="T2" fmla="*/ 479 w 479"/>
                <a:gd name="T3" fmla="*/ 280 h 559"/>
                <a:gd name="T4" fmla="*/ 0 w 479"/>
                <a:gd name="T5" fmla="*/ 559 h 559"/>
                <a:gd name="T6" fmla="*/ 0 w 479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0" y="0"/>
                  </a:moveTo>
                  <a:lnTo>
                    <a:pt x="479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9" name="Freeform 107"/>
            <p:cNvSpPr>
              <a:spLocks/>
            </p:cNvSpPr>
            <p:nvPr/>
          </p:nvSpPr>
          <p:spPr bwMode="auto">
            <a:xfrm>
              <a:off x="8382000" y="2636838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8382000" y="858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1" name="Freeform 112"/>
            <p:cNvSpPr>
              <a:spLocks/>
            </p:cNvSpPr>
            <p:nvPr/>
          </p:nvSpPr>
          <p:spPr bwMode="auto">
            <a:xfrm>
              <a:off x="8382000" y="-476250"/>
              <a:ext cx="760413" cy="887413"/>
            </a:xfrm>
            <a:custGeom>
              <a:avLst/>
              <a:gdLst>
                <a:gd name="T0" fmla="*/ 0 w 479"/>
                <a:gd name="T1" fmla="*/ 0 h 559"/>
                <a:gd name="T2" fmla="*/ 479 w 479"/>
                <a:gd name="T3" fmla="*/ 280 h 559"/>
                <a:gd name="T4" fmla="*/ 0 w 479"/>
                <a:gd name="T5" fmla="*/ 559 h 559"/>
                <a:gd name="T6" fmla="*/ 0 w 479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0" y="0"/>
                  </a:moveTo>
                  <a:lnTo>
                    <a:pt x="479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9142413" y="411163"/>
              <a:ext cx="760413" cy="892175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3" name="Freeform 143"/>
            <p:cNvSpPr>
              <a:spLocks/>
            </p:cNvSpPr>
            <p:nvPr/>
          </p:nvSpPr>
          <p:spPr bwMode="auto">
            <a:xfrm>
              <a:off x="768350" y="264318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760413" y="-31750"/>
              <a:ext cx="760413" cy="890588"/>
            </a:xfrm>
            <a:custGeom>
              <a:avLst/>
              <a:gdLst>
                <a:gd name="T0" fmla="*/ 479 w 479"/>
                <a:gd name="T1" fmla="*/ 561 h 561"/>
                <a:gd name="T2" fmla="*/ 0 w 479"/>
                <a:gd name="T3" fmla="*/ 279 h 561"/>
                <a:gd name="T4" fmla="*/ 479 w 479"/>
                <a:gd name="T5" fmla="*/ 0 h 561"/>
                <a:gd name="T6" fmla="*/ 479 w 479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479" y="561"/>
                  </a:moveTo>
                  <a:lnTo>
                    <a:pt x="0" y="279"/>
                  </a:lnTo>
                  <a:lnTo>
                    <a:pt x="479" y="0"/>
                  </a:lnTo>
                  <a:lnTo>
                    <a:pt x="479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5" name="Freeform 42"/>
            <p:cNvSpPr>
              <a:spLocks/>
            </p:cNvSpPr>
            <p:nvPr/>
          </p:nvSpPr>
          <p:spPr bwMode="auto">
            <a:xfrm>
              <a:off x="2286000" y="1303338"/>
              <a:ext cx="763588" cy="88900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6" name="Freeform 50"/>
            <p:cNvSpPr>
              <a:spLocks/>
            </p:cNvSpPr>
            <p:nvPr/>
          </p:nvSpPr>
          <p:spPr bwMode="auto">
            <a:xfrm>
              <a:off x="3049588" y="1747838"/>
              <a:ext cx="760413" cy="892175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0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0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>
              <a:off x="3810000" y="1747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8" name="Freeform 65"/>
            <p:cNvSpPr>
              <a:spLocks/>
            </p:cNvSpPr>
            <p:nvPr/>
          </p:nvSpPr>
          <p:spPr bwMode="auto">
            <a:xfrm>
              <a:off x="4570413" y="2192338"/>
              <a:ext cx="762000" cy="88900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9" name="Freeform 76"/>
            <p:cNvSpPr>
              <a:spLocks/>
            </p:cNvSpPr>
            <p:nvPr/>
          </p:nvSpPr>
          <p:spPr bwMode="auto">
            <a:xfrm>
              <a:off x="5332413" y="1303338"/>
              <a:ext cx="763588" cy="88900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0" name="Freeform 103"/>
            <p:cNvSpPr>
              <a:spLocks/>
            </p:cNvSpPr>
            <p:nvPr/>
          </p:nvSpPr>
          <p:spPr bwMode="auto">
            <a:xfrm>
              <a:off x="7616825" y="1303338"/>
              <a:ext cx="765175" cy="889000"/>
            </a:xfrm>
            <a:custGeom>
              <a:avLst/>
              <a:gdLst>
                <a:gd name="T0" fmla="*/ 482 w 482"/>
                <a:gd name="T1" fmla="*/ 560 h 560"/>
                <a:gd name="T2" fmla="*/ 0 w 482"/>
                <a:gd name="T3" fmla="*/ 280 h 560"/>
                <a:gd name="T4" fmla="*/ 482 w 482"/>
                <a:gd name="T5" fmla="*/ 0 h 560"/>
                <a:gd name="T6" fmla="*/ 482 w 482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482" y="560"/>
                  </a:moveTo>
                  <a:lnTo>
                    <a:pt x="0" y="280"/>
                  </a:lnTo>
                  <a:lnTo>
                    <a:pt x="482" y="0"/>
                  </a:lnTo>
                  <a:lnTo>
                    <a:pt x="482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1" name="Freeform 105"/>
            <p:cNvSpPr>
              <a:spLocks/>
            </p:cNvSpPr>
            <p:nvPr/>
          </p:nvSpPr>
          <p:spPr bwMode="auto">
            <a:xfrm>
              <a:off x="7616825" y="-31750"/>
              <a:ext cx="765175" cy="890588"/>
            </a:xfrm>
            <a:custGeom>
              <a:avLst/>
              <a:gdLst>
                <a:gd name="T0" fmla="*/ 0 w 482"/>
                <a:gd name="T1" fmla="*/ 0 h 561"/>
                <a:gd name="T2" fmla="*/ 482 w 482"/>
                <a:gd name="T3" fmla="*/ 279 h 561"/>
                <a:gd name="T4" fmla="*/ 0 w 482"/>
                <a:gd name="T5" fmla="*/ 561 h 561"/>
                <a:gd name="T6" fmla="*/ 0 w 482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1">
                  <a:moveTo>
                    <a:pt x="0" y="0"/>
                  </a:moveTo>
                  <a:lnTo>
                    <a:pt x="482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2" name="Freeform 125"/>
            <p:cNvSpPr>
              <a:spLocks/>
            </p:cNvSpPr>
            <p:nvPr/>
          </p:nvSpPr>
          <p:spPr bwMode="auto">
            <a:xfrm>
              <a:off x="10668000" y="1747838"/>
              <a:ext cx="760413" cy="892175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2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3" name="Freeform 127"/>
            <p:cNvSpPr>
              <a:spLocks/>
            </p:cNvSpPr>
            <p:nvPr/>
          </p:nvSpPr>
          <p:spPr bwMode="auto">
            <a:xfrm>
              <a:off x="10668000" y="-31750"/>
              <a:ext cx="760413" cy="890588"/>
            </a:xfrm>
            <a:custGeom>
              <a:avLst/>
              <a:gdLst>
                <a:gd name="T0" fmla="*/ 0 w 479"/>
                <a:gd name="T1" fmla="*/ 0 h 561"/>
                <a:gd name="T2" fmla="*/ 479 w 479"/>
                <a:gd name="T3" fmla="*/ 279 h 561"/>
                <a:gd name="T4" fmla="*/ 0 w 479"/>
                <a:gd name="T5" fmla="*/ 561 h 561"/>
                <a:gd name="T6" fmla="*/ 0 w 479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0" y="0"/>
                  </a:moveTo>
                  <a:lnTo>
                    <a:pt x="479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0" y="-31750"/>
              <a:ext cx="760413" cy="890588"/>
            </a:xfrm>
            <a:custGeom>
              <a:avLst/>
              <a:gdLst>
                <a:gd name="T0" fmla="*/ 0 w 479"/>
                <a:gd name="T1" fmla="*/ 0 h 561"/>
                <a:gd name="T2" fmla="*/ 479 w 479"/>
                <a:gd name="T3" fmla="*/ 279 h 561"/>
                <a:gd name="T4" fmla="*/ 0 w 479"/>
                <a:gd name="T5" fmla="*/ 561 h 561"/>
                <a:gd name="T6" fmla="*/ 0 w 479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0" y="0"/>
                  </a:moveTo>
                  <a:lnTo>
                    <a:pt x="479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5" name="Freeform 152"/>
            <p:cNvSpPr>
              <a:spLocks/>
            </p:cNvSpPr>
            <p:nvPr/>
          </p:nvSpPr>
          <p:spPr bwMode="auto">
            <a:xfrm>
              <a:off x="760413" y="13033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auto">
            <a:xfrm>
              <a:off x="6096000" y="21923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7" name="Freeform 131"/>
            <p:cNvSpPr>
              <a:spLocks/>
            </p:cNvSpPr>
            <p:nvPr/>
          </p:nvSpPr>
          <p:spPr bwMode="auto">
            <a:xfrm>
              <a:off x="11428413" y="1303338"/>
              <a:ext cx="763588" cy="88900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8" name="Freeform 134"/>
            <p:cNvSpPr>
              <a:spLocks/>
            </p:cNvSpPr>
            <p:nvPr/>
          </p:nvSpPr>
          <p:spPr bwMode="auto">
            <a:xfrm>
              <a:off x="11428413" y="-31750"/>
              <a:ext cx="763588" cy="890588"/>
            </a:xfrm>
            <a:custGeom>
              <a:avLst/>
              <a:gdLst>
                <a:gd name="T0" fmla="*/ 481 w 481"/>
                <a:gd name="T1" fmla="*/ 561 h 561"/>
                <a:gd name="T2" fmla="*/ 0 w 481"/>
                <a:gd name="T3" fmla="*/ 279 h 561"/>
                <a:gd name="T4" fmla="*/ 481 w 481"/>
                <a:gd name="T5" fmla="*/ 0 h 561"/>
                <a:gd name="T6" fmla="*/ 481 w 481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1">
                  <a:moveTo>
                    <a:pt x="481" y="561"/>
                  </a:moveTo>
                  <a:lnTo>
                    <a:pt x="0" y="279"/>
                  </a:lnTo>
                  <a:lnTo>
                    <a:pt x="481" y="0"/>
                  </a:lnTo>
                  <a:lnTo>
                    <a:pt x="481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1520825" y="858838"/>
              <a:ext cx="765175" cy="889000"/>
            </a:xfrm>
            <a:custGeom>
              <a:avLst/>
              <a:gdLst>
                <a:gd name="T0" fmla="*/ 0 w 482"/>
                <a:gd name="T1" fmla="*/ 0 h 560"/>
                <a:gd name="T2" fmla="*/ 482 w 482"/>
                <a:gd name="T3" fmla="*/ 280 h 560"/>
                <a:gd name="T4" fmla="*/ 0 w 482"/>
                <a:gd name="T5" fmla="*/ 560 h 560"/>
                <a:gd name="T6" fmla="*/ 0 w 482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0" y="0"/>
                  </a:moveTo>
                  <a:lnTo>
                    <a:pt x="482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0" y="-354013"/>
            <a:ext cx="9144001" cy="3669506"/>
            <a:chOff x="0" y="-476250"/>
            <a:chExt cx="12192001" cy="4892675"/>
          </a:xfrm>
          <a:solidFill>
            <a:schemeClr val="accent1"/>
          </a:solidFill>
        </p:grpSpPr>
        <p:sp>
          <p:nvSpPr>
            <p:cNvPr id="171" name="Freeform 68"/>
            <p:cNvSpPr>
              <a:spLocks/>
            </p:cNvSpPr>
            <p:nvPr/>
          </p:nvSpPr>
          <p:spPr bwMode="auto">
            <a:xfrm>
              <a:off x="4570413" y="858838"/>
              <a:ext cx="762000" cy="889000"/>
            </a:xfrm>
            <a:custGeom>
              <a:avLst/>
              <a:gdLst>
                <a:gd name="T0" fmla="*/ 0 w 480"/>
                <a:gd name="T1" fmla="*/ 0 h 560"/>
                <a:gd name="T2" fmla="*/ 480 w 480"/>
                <a:gd name="T3" fmla="*/ 280 h 560"/>
                <a:gd name="T4" fmla="*/ 0 w 480"/>
                <a:gd name="T5" fmla="*/ 560 h 560"/>
                <a:gd name="T6" fmla="*/ 0 w 480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0" y="0"/>
                  </a:moveTo>
                  <a:lnTo>
                    <a:pt x="480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2" name="Freeform 89"/>
            <p:cNvSpPr>
              <a:spLocks/>
            </p:cNvSpPr>
            <p:nvPr/>
          </p:nvSpPr>
          <p:spPr bwMode="auto">
            <a:xfrm>
              <a:off x="6096000" y="-31750"/>
              <a:ext cx="760413" cy="890588"/>
            </a:xfrm>
            <a:custGeom>
              <a:avLst/>
              <a:gdLst>
                <a:gd name="T0" fmla="*/ 0 w 479"/>
                <a:gd name="T1" fmla="*/ 0 h 561"/>
                <a:gd name="T2" fmla="*/ 479 w 479"/>
                <a:gd name="T3" fmla="*/ 279 h 561"/>
                <a:gd name="T4" fmla="*/ 0 w 479"/>
                <a:gd name="T5" fmla="*/ 561 h 561"/>
                <a:gd name="T6" fmla="*/ 0 w 479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0" y="0"/>
                  </a:moveTo>
                  <a:lnTo>
                    <a:pt x="479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3" name="Freeform 91"/>
            <p:cNvSpPr>
              <a:spLocks/>
            </p:cNvSpPr>
            <p:nvPr/>
          </p:nvSpPr>
          <p:spPr bwMode="auto">
            <a:xfrm>
              <a:off x="6856413" y="3524250"/>
              <a:ext cx="760413" cy="892175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6856413" y="13033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5" name="Freeform 101"/>
            <p:cNvSpPr>
              <a:spLocks/>
            </p:cNvSpPr>
            <p:nvPr/>
          </p:nvSpPr>
          <p:spPr bwMode="auto">
            <a:xfrm>
              <a:off x="7616825" y="2636838"/>
              <a:ext cx="765175" cy="887413"/>
            </a:xfrm>
            <a:custGeom>
              <a:avLst/>
              <a:gdLst>
                <a:gd name="T0" fmla="*/ 0 w 482"/>
                <a:gd name="T1" fmla="*/ 0 h 559"/>
                <a:gd name="T2" fmla="*/ 482 w 482"/>
                <a:gd name="T3" fmla="*/ 280 h 559"/>
                <a:gd name="T4" fmla="*/ 0 w 482"/>
                <a:gd name="T5" fmla="*/ 559 h 559"/>
                <a:gd name="T6" fmla="*/ 0 w 482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59">
                  <a:moveTo>
                    <a:pt x="0" y="0"/>
                  </a:moveTo>
                  <a:lnTo>
                    <a:pt x="482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6" name="Freeform 128"/>
            <p:cNvSpPr>
              <a:spLocks/>
            </p:cNvSpPr>
            <p:nvPr/>
          </p:nvSpPr>
          <p:spPr bwMode="auto">
            <a:xfrm>
              <a:off x="10668000" y="-476250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auto">
            <a:xfrm>
              <a:off x="2286000" y="1744663"/>
              <a:ext cx="763588" cy="88900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8" name="Freeform 57"/>
            <p:cNvSpPr>
              <a:spLocks/>
            </p:cNvSpPr>
            <p:nvPr/>
          </p:nvSpPr>
          <p:spPr bwMode="auto">
            <a:xfrm>
              <a:off x="3810000" y="13033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9" name="Freeform 66"/>
            <p:cNvSpPr>
              <a:spLocks/>
            </p:cNvSpPr>
            <p:nvPr/>
          </p:nvSpPr>
          <p:spPr bwMode="auto">
            <a:xfrm>
              <a:off x="3057525" y="2636838"/>
              <a:ext cx="760413" cy="892175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0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0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0" name="Freeform 85"/>
            <p:cNvSpPr>
              <a:spLocks/>
            </p:cNvSpPr>
            <p:nvPr/>
          </p:nvSpPr>
          <p:spPr bwMode="auto">
            <a:xfrm>
              <a:off x="6096000" y="17478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1" name="Freeform 122"/>
            <p:cNvSpPr>
              <a:spLocks/>
            </p:cNvSpPr>
            <p:nvPr/>
          </p:nvSpPr>
          <p:spPr bwMode="auto">
            <a:xfrm>
              <a:off x="9906000" y="-476250"/>
              <a:ext cx="762000" cy="887413"/>
            </a:xfrm>
            <a:custGeom>
              <a:avLst/>
              <a:gdLst>
                <a:gd name="T0" fmla="*/ 0 w 480"/>
                <a:gd name="T1" fmla="*/ 0 h 559"/>
                <a:gd name="T2" fmla="*/ 480 w 480"/>
                <a:gd name="T3" fmla="*/ 280 h 559"/>
                <a:gd name="T4" fmla="*/ 0 w 480"/>
                <a:gd name="T5" fmla="*/ 559 h 559"/>
                <a:gd name="T6" fmla="*/ 0 w 480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59">
                  <a:moveTo>
                    <a:pt x="0" y="0"/>
                  </a:moveTo>
                  <a:lnTo>
                    <a:pt x="480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2" name="Freeform 133"/>
            <p:cNvSpPr>
              <a:spLocks/>
            </p:cNvSpPr>
            <p:nvPr/>
          </p:nvSpPr>
          <p:spPr bwMode="auto">
            <a:xfrm>
              <a:off x="11428413" y="411163"/>
              <a:ext cx="763588" cy="892175"/>
            </a:xfrm>
            <a:custGeom>
              <a:avLst/>
              <a:gdLst>
                <a:gd name="T0" fmla="*/ 0 w 481"/>
                <a:gd name="T1" fmla="*/ 0 h 562"/>
                <a:gd name="T2" fmla="*/ 481 w 481"/>
                <a:gd name="T3" fmla="*/ 282 h 562"/>
                <a:gd name="T4" fmla="*/ 0 w 481"/>
                <a:gd name="T5" fmla="*/ 562 h 562"/>
                <a:gd name="T6" fmla="*/ 0 w 481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0" y="0"/>
                  </a:moveTo>
                  <a:lnTo>
                    <a:pt x="481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0" y="13033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4" name="Freeform 45"/>
            <p:cNvSpPr>
              <a:spLocks/>
            </p:cNvSpPr>
            <p:nvPr/>
          </p:nvSpPr>
          <p:spPr bwMode="auto">
            <a:xfrm>
              <a:off x="2286000" y="411163"/>
              <a:ext cx="763588" cy="892175"/>
            </a:xfrm>
            <a:custGeom>
              <a:avLst/>
              <a:gdLst>
                <a:gd name="T0" fmla="*/ 0 w 481"/>
                <a:gd name="T1" fmla="*/ 0 h 562"/>
                <a:gd name="T2" fmla="*/ 481 w 481"/>
                <a:gd name="T3" fmla="*/ 282 h 562"/>
                <a:gd name="T4" fmla="*/ 0 w 481"/>
                <a:gd name="T5" fmla="*/ 562 h 562"/>
                <a:gd name="T6" fmla="*/ 0 w 481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0" y="0"/>
                  </a:moveTo>
                  <a:lnTo>
                    <a:pt x="481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auto">
            <a:xfrm>
              <a:off x="3049588" y="411163"/>
              <a:ext cx="760413" cy="892175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6" name="Freeform 54"/>
            <p:cNvSpPr>
              <a:spLocks/>
            </p:cNvSpPr>
            <p:nvPr/>
          </p:nvSpPr>
          <p:spPr bwMode="auto">
            <a:xfrm>
              <a:off x="3810000" y="2636838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7" name="Freeform 61"/>
            <p:cNvSpPr>
              <a:spLocks/>
            </p:cNvSpPr>
            <p:nvPr/>
          </p:nvSpPr>
          <p:spPr bwMode="auto">
            <a:xfrm>
              <a:off x="3810000" y="-476250"/>
              <a:ext cx="760413" cy="887413"/>
            </a:xfrm>
            <a:custGeom>
              <a:avLst/>
              <a:gdLst>
                <a:gd name="T0" fmla="*/ 0 w 479"/>
                <a:gd name="T1" fmla="*/ 0 h 559"/>
                <a:gd name="T2" fmla="*/ 479 w 479"/>
                <a:gd name="T3" fmla="*/ 280 h 559"/>
                <a:gd name="T4" fmla="*/ 0 w 479"/>
                <a:gd name="T5" fmla="*/ 559 h 559"/>
                <a:gd name="T6" fmla="*/ 0 w 479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0" y="0"/>
                  </a:moveTo>
                  <a:lnTo>
                    <a:pt x="479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8" name="Freeform 62"/>
            <p:cNvSpPr>
              <a:spLocks/>
            </p:cNvSpPr>
            <p:nvPr/>
          </p:nvSpPr>
          <p:spPr bwMode="auto">
            <a:xfrm>
              <a:off x="4570413" y="3524250"/>
              <a:ext cx="762000" cy="892175"/>
            </a:xfrm>
            <a:custGeom>
              <a:avLst/>
              <a:gdLst>
                <a:gd name="T0" fmla="*/ 0 w 480"/>
                <a:gd name="T1" fmla="*/ 0 h 562"/>
                <a:gd name="T2" fmla="*/ 480 w 480"/>
                <a:gd name="T3" fmla="*/ 282 h 562"/>
                <a:gd name="T4" fmla="*/ 0 w 480"/>
                <a:gd name="T5" fmla="*/ 562 h 562"/>
                <a:gd name="T6" fmla="*/ 0 w 480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0" y="0"/>
                  </a:moveTo>
                  <a:lnTo>
                    <a:pt x="480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9" name="Freeform 71"/>
            <p:cNvSpPr>
              <a:spLocks/>
            </p:cNvSpPr>
            <p:nvPr/>
          </p:nvSpPr>
          <p:spPr bwMode="auto">
            <a:xfrm>
              <a:off x="5332413" y="3524250"/>
              <a:ext cx="763588" cy="892175"/>
            </a:xfrm>
            <a:custGeom>
              <a:avLst/>
              <a:gdLst>
                <a:gd name="T0" fmla="*/ 481 w 481"/>
                <a:gd name="T1" fmla="*/ 562 h 562"/>
                <a:gd name="T2" fmla="*/ 0 w 481"/>
                <a:gd name="T3" fmla="*/ 282 h 562"/>
                <a:gd name="T4" fmla="*/ 481 w 481"/>
                <a:gd name="T5" fmla="*/ 0 h 562"/>
                <a:gd name="T6" fmla="*/ 481 w 481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481" y="562"/>
                  </a:moveTo>
                  <a:lnTo>
                    <a:pt x="0" y="282"/>
                  </a:lnTo>
                  <a:lnTo>
                    <a:pt x="481" y="0"/>
                  </a:lnTo>
                  <a:lnTo>
                    <a:pt x="481" y="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0" name="Freeform 83"/>
            <p:cNvSpPr>
              <a:spLocks/>
            </p:cNvSpPr>
            <p:nvPr/>
          </p:nvSpPr>
          <p:spPr bwMode="auto">
            <a:xfrm>
              <a:off x="6096000" y="2636838"/>
              <a:ext cx="760413" cy="887413"/>
            </a:xfrm>
            <a:custGeom>
              <a:avLst/>
              <a:gdLst>
                <a:gd name="T0" fmla="*/ 0 w 479"/>
                <a:gd name="T1" fmla="*/ 0 h 559"/>
                <a:gd name="T2" fmla="*/ 479 w 479"/>
                <a:gd name="T3" fmla="*/ 280 h 559"/>
                <a:gd name="T4" fmla="*/ 0 w 479"/>
                <a:gd name="T5" fmla="*/ 559 h 559"/>
                <a:gd name="T6" fmla="*/ 0 w 479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0" y="0"/>
                  </a:moveTo>
                  <a:lnTo>
                    <a:pt x="479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1" name="Freeform 93"/>
            <p:cNvSpPr>
              <a:spLocks/>
            </p:cNvSpPr>
            <p:nvPr/>
          </p:nvSpPr>
          <p:spPr bwMode="auto">
            <a:xfrm>
              <a:off x="6856413" y="21923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2" name="Freeform 97"/>
            <p:cNvSpPr>
              <a:spLocks/>
            </p:cNvSpPr>
            <p:nvPr/>
          </p:nvSpPr>
          <p:spPr bwMode="auto">
            <a:xfrm>
              <a:off x="6856413" y="411163"/>
              <a:ext cx="760413" cy="892175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2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3" name="Freeform 108"/>
            <p:cNvSpPr>
              <a:spLocks/>
            </p:cNvSpPr>
            <p:nvPr/>
          </p:nvSpPr>
          <p:spPr bwMode="auto">
            <a:xfrm>
              <a:off x="8382000" y="1747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4" name="Freeform 111"/>
            <p:cNvSpPr>
              <a:spLocks/>
            </p:cNvSpPr>
            <p:nvPr/>
          </p:nvSpPr>
          <p:spPr bwMode="auto">
            <a:xfrm>
              <a:off x="8382000" y="-31750"/>
              <a:ext cx="760413" cy="890588"/>
            </a:xfrm>
            <a:custGeom>
              <a:avLst/>
              <a:gdLst>
                <a:gd name="T0" fmla="*/ 479 w 479"/>
                <a:gd name="T1" fmla="*/ 561 h 561"/>
                <a:gd name="T2" fmla="*/ 0 w 479"/>
                <a:gd name="T3" fmla="*/ 279 h 561"/>
                <a:gd name="T4" fmla="*/ 479 w 479"/>
                <a:gd name="T5" fmla="*/ 0 h 561"/>
                <a:gd name="T6" fmla="*/ 479 w 479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479" y="561"/>
                  </a:moveTo>
                  <a:lnTo>
                    <a:pt x="0" y="279"/>
                  </a:lnTo>
                  <a:lnTo>
                    <a:pt x="479" y="0"/>
                  </a:lnTo>
                  <a:lnTo>
                    <a:pt x="479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5" name="Freeform 114"/>
            <p:cNvSpPr>
              <a:spLocks/>
            </p:cNvSpPr>
            <p:nvPr/>
          </p:nvSpPr>
          <p:spPr bwMode="auto">
            <a:xfrm>
              <a:off x="9142413" y="8588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6" name="Freeform 124"/>
            <p:cNvSpPr>
              <a:spLocks/>
            </p:cNvSpPr>
            <p:nvPr/>
          </p:nvSpPr>
          <p:spPr bwMode="auto">
            <a:xfrm>
              <a:off x="10668000" y="8588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7" name="Freeform 129"/>
            <p:cNvSpPr>
              <a:spLocks/>
            </p:cNvSpPr>
            <p:nvPr/>
          </p:nvSpPr>
          <p:spPr bwMode="auto">
            <a:xfrm>
              <a:off x="11428413" y="2192338"/>
              <a:ext cx="763588" cy="88900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8" name="Freeform 74"/>
            <p:cNvSpPr>
              <a:spLocks/>
            </p:cNvSpPr>
            <p:nvPr/>
          </p:nvSpPr>
          <p:spPr bwMode="auto">
            <a:xfrm>
              <a:off x="5332413" y="2192338"/>
              <a:ext cx="763588" cy="88900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9" name="Freeform 80"/>
            <p:cNvSpPr>
              <a:spLocks/>
            </p:cNvSpPr>
            <p:nvPr/>
          </p:nvSpPr>
          <p:spPr bwMode="auto">
            <a:xfrm>
              <a:off x="5332413" y="-476250"/>
              <a:ext cx="763588" cy="887413"/>
            </a:xfrm>
            <a:custGeom>
              <a:avLst/>
              <a:gdLst>
                <a:gd name="T0" fmla="*/ 0 w 481"/>
                <a:gd name="T1" fmla="*/ 0 h 559"/>
                <a:gd name="T2" fmla="*/ 481 w 481"/>
                <a:gd name="T3" fmla="*/ 280 h 559"/>
                <a:gd name="T4" fmla="*/ 0 w 481"/>
                <a:gd name="T5" fmla="*/ 559 h 559"/>
                <a:gd name="T6" fmla="*/ 0 w 481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59">
                  <a:moveTo>
                    <a:pt x="0" y="0"/>
                  </a:moveTo>
                  <a:lnTo>
                    <a:pt x="481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0" name="Freeform 106"/>
            <p:cNvSpPr>
              <a:spLocks/>
            </p:cNvSpPr>
            <p:nvPr/>
          </p:nvSpPr>
          <p:spPr bwMode="auto">
            <a:xfrm>
              <a:off x="7616825" y="-476250"/>
              <a:ext cx="765175" cy="887413"/>
            </a:xfrm>
            <a:custGeom>
              <a:avLst/>
              <a:gdLst>
                <a:gd name="T0" fmla="*/ 482 w 482"/>
                <a:gd name="T1" fmla="*/ 559 h 559"/>
                <a:gd name="T2" fmla="*/ 0 w 482"/>
                <a:gd name="T3" fmla="*/ 280 h 559"/>
                <a:gd name="T4" fmla="*/ 482 w 482"/>
                <a:gd name="T5" fmla="*/ 0 h 559"/>
                <a:gd name="T6" fmla="*/ 482 w 482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59">
                  <a:moveTo>
                    <a:pt x="482" y="559"/>
                  </a:moveTo>
                  <a:lnTo>
                    <a:pt x="0" y="280"/>
                  </a:lnTo>
                  <a:lnTo>
                    <a:pt x="482" y="0"/>
                  </a:lnTo>
                  <a:lnTo>
                    <a:pt x="482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1" name="Freeform 137"/>
            <p:cNvSpPr>
              <a:spLocks/>
            </p:cNvSpPr>
            <p:nvPr/>
          </p:nvSpPr>
          <p:spPr bwMode="auto">
            <a:xfrm>
              <a:off x="9148763" y="2192338"/>
              <a:ext cx="762000" cy="88900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2" name="Freeform 139"/>
            <p:cNvSpPr>
              <a:spLocks/>
            </p:cNvSpPr>
            <p:nvPr/>
          </p:nvSpPr>
          <p:spPr bwMode="auto">
            <a:xfrm>
              <a:off x="763588" y="411163"/>
              <a:ext cx="765175" cy="892175"/>
            </a:xfrm>
            <a:custGeom>
              <a:avLst/>
              <a:gdLst>
                <a:gd name="T0" fmla="*/ 0 w 482"/>
                <a:gd name="T1" fmla="*/ 0 h 562"/>
                <a:gd name="T2" fmla="*/ 482 w 482"/>
                <a:gd name="T3" fmla="*/ 282 h 562"/>
                <a:gd name="T4" fmla="*/ 0 w 482"/>
                <a:gd name="T5" fmla="*/ 562 h 562"/>
                <a:gd name="T6" fmla="*/ 0 w 482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2">
                  <a:moveTo>
                    <a:pt x="0" y="0"/>
                  </a:moveTo>
                  <a:lnTo>
                    <a:pt x="482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3" name="Freeform 144"/>
            <p:cNvSpPr>
              <a:spLocks/>
            </p:cNvSpPr>
            <p:nvPr/>
          </p:nvSpPr>
          <p:spPr bwMode="auto">
            <a:xfrm>
              <a:off x="1528763" y="264318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4" name="Freeform 149"/>
            <p:cNvSpPr>
              <a:spLocks/>
            </p:cNvSpPr>
            <p:nvPr/>
          </p:nvSpPr>
          <p:spPr bwMode="auto">
            <a:xfrm>
              <a:off x="0" y="-476250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5" name="Freeform 151"/>
            <p:cNvSpPr>
              <a:spLocks/>
            </p:cNvSpPr>
            <p:nvPr/>
          </p:nvSpPr>
          <p:spPr bwMode="auto">
            <a:xfrm>
              <a:off x="760413" y="1747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6" name="Freeform 160"/>
            <p:cNvSpPr>
              <a:spLocks/>
            </p:cNvSpPr>
            <p:nvPr/>
          </p:nvSpPr>
          <p:spPr bwMode="auto">
            <a:xfrm>
              <a:off x="1520825" y="-476250"/>
              <a:ext cx="765175" cy="887413"/>
            </a:xfrm>
            <a:custGeom>
              <a:avLst/>
              <a:gdLst>
                <a:gd name="T0" fmla="*/ 482 w 482"/>
                <a:gd name="T1" fmla="*/ 559 h 559"/>
                <a:gd name="T2" fmla="*/ 0 w 482"/>
                <a:gd name="T3" fmla="*/ 280 h 559"/>
                <a:gd name="T4" fmla="*/ 482 w 482"/>
                <a:gd name="T5" fmla="*/ 0 h 559"/>
                <a:gd name="T6" fmla="*/ 482 w 482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59">
                  <a:moveTo>
                    <a:pt x="482" y="559"/>
                  </a:moveTo>
                  <a:lnTo>
                    <a:pt x="0" y="280"/>
                  </a:lnTo>
                  <a:lnTo>
                    <a:pt x="482" y="0"/>
                  </a:lnTo>
                  <a:lnTo>
                    <a:pt x="482" y="5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>
            <a:off x="4763" y="-354013"/>
            <a:ext cx="9139238" cy="3675460"/>
            <a:chOff x="6350" y="-476250"/>
            <a:chExt cx="12185651" cy="4900613"/>
          </a:xfrm>
        </p:grpSpPr>
        <p:sp>
          <p:nvSpPr>
            <p:cNvPr id="208" name="Freeform 55"/>
            <p:cNvSpPr>
              <a:spLocks/>
            </p:cNvSpPr>
            <p:nvPr/>
          </p:nvSpPr>
          <p:spPr bwMode="auto">
            <a:xfrm>
              <a:off x="3810000" y="21923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auto">
            <a:xfrm>
              <a:off x="4570413" y="2636838"/>
              <a:ext cx="762000" cy="887413"/>
            </a:xfrm>
            <a:custGeom>
              <a:avLst/>
              <a:gdLst>
                <a:gd name="T0" fmla="*/ 0 w 480"/>
                <a:gd name="T1" fmla="*/ 0 h 559"/>
                <a:gd name="T2" fmla="*/ 480 w 480"/>
                <a:gd name="T3" fmla="*/ 280 h 559"/>
                <a:gd name="T4" fmla="*/ 0 w 480"/>
                <a:gd name="T5" fmla="*/ 559 h 559"/>
                <a:gd name="T6" fmla="*/ 0 w 480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59">
                  <a:moveTo>
                    <a:pt x="0" y="0"/>
                  </a:moveTo>
                  <a:lnTo>
                    <a:pt x="480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0" name="Freeform 72"/>
            <p:cNvSpPr>
              <a:spLocks/>
            </p:cNvSpPr>
            <p:nvPr/>
          </p:nvSpPr>
          <p:spPr bwMode="auto">
            <a:xfrm>
              <a:off x="5332413" y="3081338"/>
              <a:ext cx="763588" cy="890588"/>
            </a:xfrm>
            <a:custGeom>
              <a:avLst/>
              <a:gdLst>
                <a:gd name="T0" fmla="*/ 0 w 481"/>
                <a:gd name="T1" fmla="*/ 0 h 561"/>
                <a:gd name="T2" fmla="*/ 481 w 481"/>
                <a:gd name="T3" fmla="*/ 279 h 561"/>
                <a:gd name="T4" fmla="*/ 0 w 481"/>
                <a:gd name="T5" fmla="*/ 561 h 561"/>
                <a:gd name="T6" fmla="*/ 0 w 481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1">
                  <a:moveTo>
                    <a:pt x="0" y="0"/>
                  </a:moveTo>
                  <a:lnTo>
                    <a:pt x="481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1" name="Freeform 75"/>
            <p:cNvSpPr>
              <a:spLocks/>
            </p:cNvSpPr>
            <p:nvPr/>
          </p:nvSpPr>
          <p:spPr bwMode="auto">
            <a:xfrm>
              <a:off x="5332413" y="1747838"/>
              <a:ext cx="763588" cy="88900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2" name="Freeform 77"/>
            <p:cNvSpPr>
              <a:spLocks/>
            </p:cNvSpPr>
            <p:nvPr/>
          </p:nvSpPr>
          <p:spPr bwMode="auto">
            <a:xfrm>
              <a:off x="5332413" y="858838"/>
              <a:ext cx="763588" cy="88900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3" name="Freeform 98"/>
            <p:cNvSpPr>
              <a:spLocks/>
            </p:cNvSpPr>
            <p:nvPr/>
          </p:nvSpPr>
          <p:spPr bwMode="auto">
            <a:xfrm>
              <a:off x="6856413" y="-31750"/>
              <a:ext cx="760413" cy="890588"/>
            </a:xfrm>
            <a:custGeom>
              <a:avLst/>
              <a:gdLst>
                <a:gd name="T0" fmla="*/ 479 w 479"/>
                <a:gd name="T1" fmla="*/ 561 h 561"/>
                <a:gd name="T2" fmla="*/ 0 w 479"/>
                <a:gd name="T3" fmla="*/ 279 h 561"/>
                <a:gd name="T4" fmla="*/ 479 w 479"/>
                <a:gd name="T5" fmla="*/ 0 h 561"/>
                <a:gd name="T6" fmla="*/ 479 w 479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479" y="561"/>
                  </a:moveTo>
                  <a:lnTo>
                    <a:pt x="0" y="279"/>
                  </a:lnTo>
                  <a:lnTo>
                    <a:pt x="479" y="0"/>
                  </a:lnTo>
                  <a:lnTo>
                    <a:pt x="479" y="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4" name="Freeform 109"/>
            <p:cNvSpPr>
              <a:spLocks/>
            </p:cNvSpPr>
            <p:nvPr/>
          </p:nvSpPr>
          <p:spPr bwMode="auto">
            <a:xfrm>
              <a:off x="8382000" y="13033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5" name="Freeform 113"/>
            <p:cNvSpPr>
              <a:spLocks/>
            </p:cNvSpPr>
            <p:nvPr/>
          </p:nvSpPr>
          <p:spPr bwMode="auto">
            <a:xfrm>
              <a:off x="9142413" y="17478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6" name="Freeform 153"/>
            <p:cNvSpPr>
              <a:spLocks/>
            </p:cNvSpPr>
            <p:nvPr/>
          </p:nvSpPr>
          <p:spPr bwMode="auto">
            <a:xfrm>
              <a:off x="760413" y="858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7" name="Freeform 46"/>
            <p:cNvSpPr>
              <a:spLocks/>
            </p:cNvSpPr>
            <p:nvPr/>
          </p:nvSpPr>
          <p:spPr bwMode="auto">
            <a:xfrm>
              <a:off x="2286000" y="-31750"/>
              <a:ext cx="763588" cy="890588"/>
            </a:xfrm>
            <a:custGeom>
              <a:avLst/>
              <a:gdLst>
                <a:gd name="T0" fmla="*/ 481 w 481"/>
                <a:gd name="T1" fmla="*/ 561 h 561"/>
                <a:gd name="T2" fmla="*/ 0 w 481"/>
                <a:gd name="T3" fmla="*/ 279 h 561"/>
                <a:gd name="T4" fmla="*/ 481 w 481"/>
                <a:gd name="T5" fmla="*/ 0 h 561"/>
                <a:gd name="T6" fmla="*/ 481 w 481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1">
                  <a:moveTo>
                    <a:pt x="481" y="561"/>
                  </a:moveTo>
                  <a:lnTo>
                    <a:pt x="0" y="279"/>
                  </a:lnTo>
                  <a:lnTo>
                    <a:pt x="481" y="0"/>
                  </a:lnTo>
                  <a:lnTo>
                    <a:pt x="481" y="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8" name="Freeform 53"/>
            <p:cNvSpPr>
              <a:spLocks/>
            </p:cNvSpPr>
            <p:nvPr/>
          </p:nvSpPr>
          <p:spPr bwMode="auto">
            <a:xfrm>
              <a:off x="3049588" y="-476250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9" name="Freeform 94"/>
            <p:cNvSpPr>
              <a:spLocks/>
            </p:cNvSpPr>
            <p:nvPr/>
          </p:nvSpPr>
          <p:spPr bwMode="auto">
            <a:xfrm>
              <a:off x="6856413" y="1747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0" name="Freeform 118"/>
            <p:cNvSpPr>
              <a:spLocks/>
            </p:cNvSpPr>
            <p:nvPr/>
          </p:nvSpPr>
          <p:spPr bwMode="auto">
            <a:xfrm>
              <a:off x="9906000" y="1303338"/>
              <a:ext cx="762000" cy="889000"/>
            </a:xfrm>
            <a:custGeom>
              <a:avLst/>
              <a:gdLst>
                <a:gd name="T0" fmla="*/ 0 w 480"/>
                <a:gd name="T1" fmla="*/ 0 h 560"/>
                <a:gd name="T2" fmla="*/ 480 w 480"/>
                <a:gd name="T3" fmla="*/ 280 h 560"/>
                <a:gd name="T4" fmla="*/ 0 w 480"/>
                <a:gd name="T5" fmla="*/ 560 h 560"/>
                <a:gd name="T6" fmla="*/ 0 w 480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0" y="0"/>
                  </a:moveTo>
                  <a:lnTo>
                    <a:pt x="480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1" name="Freeform 123"/>
            <p:cNvSpPr>
              <a:spLocks/>
            </p:cNvSpPr>
            <p:nvPr/>
          </p:nvSpPr>
          <p:spPr bwMode="auto">
            <a:xfrm>
              <a:off x="10668000" y="13033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11428413" y="1747838"/>
              <a:ext cx="763588" cy="88900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3" name="Freeform 138"/>
            <p:cNvSpPr>
              <a:spLocks/>
            </p:cNvSpPr>
            <p:nvPr/>
          </p:nvSpPr>
          <p:spPr bwMode="auto">
            <a:xfrm>
              <a:off x="9910763" y="2192338"/>
              <a:ext cx="760413" cy="88900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4" name="Freeform 155"/>
            <p:cNvSpPr>
              <a:spLocks/>
            </p:cNvSpPr>
            <p:nvPr/>
          </p:nvSpPr>
          <p:spPr bwMode="auto">
            <a:xfrm>
              <a:off x="760413" y="-476250"/>
              <a:ext cx="760413" cy="887413"/>
            </a:xfrm>
            <a:custGeom>
              <a:avLst/>
              <a:gdLst>
                <a:gd name="T0" fmla="*/ 0 w 479"/>
                <a:gd name="T1" fmla="*/ 0 h 559"/>
                <a:gd name="T2" fmla="*/ 479 w 479"/>
                <a:gd name="T3" fmla="*/ 280 h 559"/>
                <a:gd name="T4" fmla="*/ 0 w 479"/>
                <a:gd name="T5" fmla="*/ 559 h 559"/>
                <a:gd name="T6" fmla="*/ 0 w 479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0" y="0"/>
                  </a:moveTo>
                  <a:lnTo>
                    <a:pt x="479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5" name="Freeform 158"/>
            <p:cNvSpPr>
              <a:spLocks/>
            </p:cNvSpPr>
            <p:nvPr/>
          </p:nvSpPr>
          <p:spPr bwMode="auto">
            <a:xfrm>
              <a:off x="1520825" y="411163"/>
              <a:ext cx="765175" cy="892175"/>
            </a:xfrm>
            <a:custGeom>
              <a:avLst/>
              <a:gdLst>
                <a:gd name="T0" fmla="*/ 482 w 482"/>
                <a:gd name="T1" fmla="*/ 562 h 562"/>
                <a:gd name="T2" fmla="*/ 0 w 482"/>
                <a:gd name="T3" fmla="*/ 282 h 562"/>
                <a:gd name="T4" fmla="*/ 482 w 482"/>
                <a:gd name="T5" fmla="*/ 0 h 562"/>
                <a:gd name="T6" fmla="*/ 482 w 482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2">
                  <a:moveTo>
                    <a:pt x="482" y="562"/>
                  </a:moveTo>
                  <a:lnTo>
                    <a:pt x="0" y="282"/>
                  </a:lnTo>
                  <a:lnTo>
                    <a:pt x="482" y="0"/>
                  </a:lnTo>
                  <a:lnTo>
                    <a:pt x="482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6" name="Freeform 58"/>
            <p:cNvSpPr>
              <a:spLocks/>
            </p:cNvSpPr>
            <p:nvPr/>
          </p:nvSpPr>
          <p:spPr bwMode="auto">
            <a:xfrm>
              <a:off x="3810000" y="8588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7" name="Freeform 69"/>
            <p:cNvSpPr>
              <a:spLocks/>
            </p:cNvSpPr>
            <p:nvPr/>
          </p:nvSpPr>
          <p:spPr bwMode="auto">
            <a:xfrm>
              <a:off x="4570413" y="411163"/>
              <a:ext cx="762000" cy="892175"/>
            </a:xfrm>
            <a:custGeom>
              <a:avLst/>
              <a:gdLst>
                <a:gd name="T0" fmla="*/ 480 w 480"/>
                <a:gd name="T1" fmla="*/ 562 h 562"/>
                <a:gd name="T2" fmla="*/ 0 w 480"/>
                <a:gd name="T3" fmla="*/ 282 h 562"/>
                <a:gd name="T4" fmla="*/ 480 w 480"/>
                <a:gd name="T5" fmla="*/ 0 h 562"/>
                <a:gd name="T6" fmla="*/ 480 w 480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480" y="562"/>
                  </a:moveTo>
                  <a:lnTo>
                    <a:pt x="0" y="282"/>
                  </a:lnTo>
                  <a:lnTo>
                    <a:pt x="480" y="0"/>
                  </a:lnTo>
                  <a:lnTo>
                    <a:pt x="480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auto">
            <a:xfrm>
              <a:off x="5332413" y="-31750"/>
              <a:ext cx="763588" cy="890588"/>
            </a:xfrm>
            <a:custGeom>
              <a:avLst/>
              <a:gdLst>
                <a:gd name="T0" fmla="*/ 481 w 481"/>
                <a:gd name="T1" fmla="*/ 561 h 561"/>
                <a:gd name="T2" fmla="*/ 0 w 481"/>
                <a:gd name="T3" fmla="*/ 279 h 561"/>
                <a:gd name="T4" fmla="*/ 481 w 481"/>
                <a:gd name="T5" fmla="*/ 0 h 561"/>
                <a:gd name="T6" fmla="*/ 481 w 481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1">
                  <a:moveTo>
                    <a:pt x="481" y="561"/>
                  </a:moveTo>
                  <a:lnTo>
                    <a:pt x="0" y="279"/>
                  </a:lnTo>
                  <a:lnTo>
                    <a:pt x="481" y="0"/>
                  </a:lnTo>
                  <a:lnTo>
                    <a:pt x="481" y="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6096000" y="13033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0" name="Freeform 90"/>
            <p:cNvSpPr>
              <a:spLocks/>
            </p:cNvSpPr>
            <p:nvPr/>
          </p:nvSpPr>
          <p:spPr bwMode="auto">
            <a:xfrm>
              <a:off x="6096000" y="-476250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1" name="Freeform 100"/>
            <p:cNvSpPr>
              <a:spLocks/>
            </p:cNvSpPr>
            <p:nvPr/>
          </p:nvSpPr>
          <p:spPr bwMode="auto">
            <a:xfrm>
              <a:off x="7616825" y="3524250"/>
              <a:ext cx="765175" cy="892175"/>
            </a:xfrm>
            <a:custGeom>
              <a:avLst/>
              <a:gdLst>
                <a:gd name="T0" fmla="*/ 0 w 482"/>
                <a:gd name="T1" fmla="*/ 0 h 562"/>
                <a:gd name="T2" fmla="*/ 482 w 482"/>
                <a:gd name="T3" fmla="*/ 282 h 562"/>
                <a:gd name="T4" fmla="*/ 0 w 482"/>
                <a:gd name="T5" fmla="*/ 562 h 562"/>
                <a:gd name="T6" fmla="*/ 0 w 482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2">
                  <a:moveTo>
                    <a:pt x="0" y="0"/>
                  </a:moveTo>
                  <a:lnTo>
                    <a:pt x="482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2" name="Freeform 102"/>
            <p:cNvSpPr>
              <a:spLocks/>
            </p:cNvSpPr>
            <p:nvPr/>
          </p:nvSpPr>
          <p:spPr bwMode="auto">
            <a:xfrm>
              <a:off x="7616825" y="2192338"/>
              <a:ext cx="765175" cy="889000"/>
            </a:xfrm>
            <a:custGeom>
              <a:avLst/>
              <a:gdLst>
                <a:gd name="T0" fmla="*/ 482 w 482"/>
                <a:gd name="T1" fmla="*/ 560 h 560"/>
                <a:gd name="T2" fmla="*/ 0 w 482"/>
                <a:gd name="T3" fmla="*/ 280 h 560"/>
                <a:gd name="T4" fmla="*/ 482 w 482"/>
                <a:gd name="T5" fmla="*/ 0 h 560"/>
                <a:gd name="T6" fmla="*/ 482 w 482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482" y="560"/>
                  </a:moveTo>
                  <a:lnTo>
                    <a:pt x="0" y="280"/>
                  </a:lnTo>
                  <a:lnTo>
                    <a:pt x="482" y="0"/>
                  </a:lnTo>
                  <a:lnTo>
                    <a:pt x="482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3" name="Freeform 117"/>
            <p:cNvSpPr>
              <a:spLocks/>
            </p:cNvSpPr>
            <p:nvPr/>
          </p:nvSpPr>
          <p:spPr bwMode="auto">
            <a:xfrm>
              <a:off x="9142413" y="-476250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4" name="Freeform 120"/>
            <p:cNvSpPr>
              <a:spLocks/>
            </p:cNvSpPr>
            <p:nvPr/>
          </p:nvSpPr>
          <p:spPr bwMode="auto">
            <a:xfrm>
              <a:off x="9906000" y="411163"/>
              <a:ext cx="762000" cy="892175"/>
            </a:xfrm>
            <a:custGeom>
              <a:avLst/>
              <a:gdLst>
                <a:gd name="T0" fmla="*/ 0 w 480"/>
                <a:gd name="T1" fmla="*/ 0 h 562"/>
                <a:gd name="T2" fmla="*/ 480 w 480"/>
                <a:gd name="T3" fmla="*/ 282 h 562"/>
                <a:gd name="T4" fmla="*/ 0 w 480"/>
                <a:gd name="T5" fmla="*/ 562 h 562"/>
                <a:gd name="T6" fmla="*/ 0 w 480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0" y="0"/>
                  </a:moveTo>
                  <a:lnTo>
                    <a:pt x="480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5" name="Freeform 132"/>
            <p:cNvSpPr>
              <a:spLocks/>
            </p:cNvSpPr>
            <p:nvPr/>
          </p:nvSpPr>
          <p:spPr bwMode="auto">
            <a:xfrm>
              <a:off x="11428413" y="858838"/>
              <a:ext cx="763588" cy="88900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6" name="Freeform 135"/>
            <p:cNvSpPr>
              <a:spLocks/>
            </p:cNvSpPr>
            <p:nvPr/>
          </p:nvSpPr>
          <p:spPr bwMode="auto">
            <a:xfrm>
              <a:off x="11428413" y="-476250"/>
              <a:ext cx="763588" cy="887413"/>
            </a:xfrm>
            <a:custGeom>
              <a:avLst/>
              <a:gdLst>
                <a:gd name="T0" fmla="*/ 0 w 481"/>
                <a:gd name="T1" fmla="*/ 0 h 559"/>
                <a:gd name="T2" fmla="*/ 481 w 481"/>
                <a:gd name="T3" fmla="*/ 280 h 559"/>
                <a:gd name="T4" fmla="*/ 0 w 481"/>
                <a:gd name="T5" fmla="*/ 559 h 559"/>
                <a:gd name="T6" fmla="*/ 0 w 481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59">
                  <a:moveTo>
                    <a:pt x="0" y="0"/>
                  </a:moveTo>
                  <a:lnTo>
                    <a:pt x="481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7" name="Freeform 136"/>
            <p:cNvSpPr>
              <a:spLocks/>
            </p:cNvSpPr>
            <p:nvPr/>
          </p:nvSpPr>
          <p:spPr bwMode="auto">
            <a:xfrm>
              <a:off x="9148763" y="2636838"/>
              <a:ext cx="762000" cy="887413"/>
            </a:xfrm>
            <a:custGeom>
              <a:avLst/>
              <a:gdLst>
                <a:gd name="T0" fmla="*/ 0 w 480"/>
                <a:gd name="T1" fmla="*/ 0 h 559"/>
                <a:gd name="T2" fmla="*/ 480 w 480"/>
                <a:gd name="T3" fmla="*/ 280 h 559"/>
                <a:gd name="T4" fmla="*/ 0 w 480"/>
                <a:gd name="T5" fmla="*/ 559 h 559"/>
                <a:gd name="T6" fmla="*/ 0 w 480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59">
                  <a:moveTo>
                    <a:pt x="0" y="0"/>
                  </a:moveTo>
                  <a:lnTo>
                    <a:pt x="480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8" name="Freeform 141"/>
            <p:cNvSpPr>
              <a:spLocks/>
            </p:cNvSpPr>
            <p:nvPr/>
          </p:nvSpPr>
          <p:spPr bwMode="auto">
            <a:xfrm>
              <a:off x="6350" y="2198688"/>
              <a:ext cx="762000" cy="88900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9" name="Freeform 150"/>
            <p:cNvSpPr>
              <a:spLocks/>
            </p:cNvSpPr>
            <p:nvPr/>
          </p:nvSpPr>
          <p:spPr bwMode="auto">
            <a:xfrm>
              <a:off x="2301875" y="2643188"/>
              <a:ext cx="763588" cy="88900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0" name="Freeform 156"/>
            <p:cNvSpPr>
              <a:spLocks/>
            </p:cNvSpPr>
            <p:nvPr/>
          </p:nvSpPr>
          <p:spPr bwMode="auto">
            <a:xfrm>
              <a:off x="1520825" y="1747838"/>
              <a:ext cx="765175" cy="889000"/>
            </a:xfrm>
            <a:custGeom>
              <a:avLst/>
              <a:gdLst>
                <a:gd name="T0" fmla="*/ 0 w 482"/>
                <a:gd name="T1" fmla="*/ 0 h 560"/>
                <a:gd name="T2" fmla="*/ 482 w 482"/>
                <a:gd name="T3" fmla="*/ 280 h 560"/>
                <a:gd name="T4" fmla="*/ 0 w 482"/>
                <a:gd name="T5" fmla="*/ 560 h 560"/>
                <a:gd name="T6" fmla="*/ 0 w 482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0" y="0"/>
                  </a:moveTo>
                  <a:lnTo>
                    <a:pt x="482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1" name="Freeform 159"/>
            <p:cNvSpPr>
              <a:spLocks/>
            </p:cNvSpPr>
            <p:nvPr/>
          </p:nvSpPr>
          <p:spPr bwMode="auto">
            <a:xfrm>
              <a:off x="1520825" y="-31750"/>
              <a:ext cx="765175" cy="890588"/>
            </a:xfrm>
            <a:custGeom>
              <a:avLst/>
              <a:gdLst>
                <a:gd name="T0" fmla="*/ 0 w 482"/>
                <a:gd name="T1" fmla="*/ 0 h 561"/>
                <a:gd name="T2" fmla="*/ 482 w 482"/>
                <a:gd name="T3" fmla="*/ 279 h 561"/>
                <a:gd name="T4" fmla="*/ 0 w 482"/>
                <a:gd name="T5" fmla="*/ 561 h 561"/>
                <a:gd name="T6" fmla="*/ 0 w 482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1">
                  <a:moveTo>
                    <a:pt x="0" y="0"/>
                  </a:moveTo>
                  <a:lnTo>
                    <a:pt x="482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2" name="Freeform 43"/>
            <p:cNvSpPr>
              <a:spLocks/>
            </p:cNvSpPr>
            <p:nvPr/>
          </p:nvSpPr>
          <p:spPr bwMode="auto">
            <a:xfrm>
              <a:off x="2286000" y="858838"/>
              <a:ext cx="763588" cy="88900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3" name="Freeform 48"/>
            <p:cNvSpPr>
              <a:spLocks/>
            </p:cNvSpPr>
            <p:nvPr/>
          </p:nvSpPr>
          <p:spPr bwMode="auto">
            <a:xfrm>
              <a:off x="3049588" y="1303338"/>
              <a:ext cx="760413" cy="88900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4" name="Freeform 60"/>
            <p:cNvSpPr>
              <a:spLocks/>
            </p:cNvSpPr>
            <p:nvPr/>
          </p:nvSpPr>
          <p:spPr bwMode="auto">
            <a:xfrm>
              <a:off x="3810000" y="-31750"/>
              <a:ext cx="760413" cy="890588"/>
            </a:xfrm>
            <a:custGeom>
              <a:avLst/>
              <a:gdLst>
                <a:gd name="T0" fmla="*/ 479 w 479"/>
                <a:gd name="T1" fmla="*/ 561 h 561"/>
                <a:gd name="T2" fmla="*/ 0 w 479"/>
                <a:gd name="T3" fmla="*/ 279 h 561"/>
                <a:gd name="T4" fmla="*/ 479 w 479"/>
                <a:gd name="T5" fmla="*/ 0 h 561"/>
                <a:gd name="T6" fmla="*/ 479 w 479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479" y="561"/>
                  </a:moveTo>
                  <a:lnTo>
                    <a:pt x="0" y="279"/>
                  </a:lnTo>
                  <a:lnTo>
                    <a:pt x="479" y="0"/>
                  </a:lnTo>
                  <a:lnTo>
                    <a:pt x="479" y="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5" name="Freeform 67"/>
            <p:cNvSpPr>
              <a:spLocks/>
            </p:cNvSpPr>
            <p:nvPr/>
          </p:nvSpPr>
          <p:spPr bwMode="auto">
            <a:xfrm>
              <a:off x="4570413" y="1303338"/>
              <a:ext cx="762000" cy="88900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6" name="Freeform 82"/>
            <p:cNvSpPr>
              <a:spLocks/>
            </p:cNvSpPr>
            <p:nvPr/>
          </p:nvSpPr>
          <p:spPr bwMode="auto">
            <a:xfrm>
              <a:off x="6096000" y="3081338"/>
              <a:ext cx="760413" cy="890588"/>
            </a:xfrm>
            <a:custGeom>
              <a:avLst/>
              <a:gdLst>
                <a:gd name="T0" fmla="*/ 479 w 479"/>
                <a:gd name="T1" fmla="*/ 561 h 561"/>
                <a:gd name="T2" fmla="*/ 0 w 479"/>
                <a:gd name="T3" fmla="*/ 279 h 561"/>
                <a:gd name="T4" fmla="*/ 479 w 479"/>
                <a:gd name="T5" fmla="*/ 0 h 561"/>
                <a:gd name="T6" fmla="*/ 479 w 479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479" y="561"/>
                  </a:moveTo>
                  <a:lnTo>
                    <a:pt x="0" y="279"/>
                  </a:lnTo>
                  <a:lnTo>
                    <a:pt x="479" y="0"/>
                  </a:lnTo>
                  <a:lnTo>
                    <a:pt x="479" y="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7" name="Freeform 88"/>
            <p:cNvSpPr>
              <a:spLocks/>
            </p:cNvSpPr>
            <p:nvPr/>
          </p:nvSpPr>
          <p:spPr bwMode="auto">
            <a:xfrm>
              <a:off x="6096000" y="411163"/>
              <a:ext cx="760413" cy="892175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8" name="Freeform 104"/>
            <p:cNvSpPr>
              <a:spLocks/>
            </p:cNvSpPr>
            <p:nvPr/>
          </p:nvSpPr>
          <p:spPr bwMode="auto">
            <a:xfrm>
              <a:off x="7616825" y="858838"/>
              <a:ext cx="765175" cy="889000"/>
            </a:xfrm>
            <a:custGeom>
              <a:avLst/>
              <a:gdLst>
                <a:gd name="T0" fmla="*/ 0 w 482"/>
                <a:gd name="T1" fmla="*/ 0 h 560"/>
                <a:gd name="T2" fmla="*/ 482 w 482"/>
                <a:gd name="T3" fmla="*/ 280 h 560"/>
                <a:gd name="T4" fmla="*/ 0 w 482"/>
                <a:gd name="T5" fmla="*/ 560 h 560"/>
                <a:gd name="T6" fmla="*/ 0 w 482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0" y="0"/>
                  </a:moveTo>
                  <a:lnTo>
                    <a:pt x="482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9" name="Freeform 116"/>
            <p:cNvSpPr>
              <a:spLocks/>
            </p:cNvSpPr>
            <p:nvPr/>
          </p:nvSpPr>
          <p:spPr bwMode="auto">
            <a:xfrm>
              <a:off x="9142413" y="-31750"/>
              <a:ext cx="760413" cy="890588"/>
            </a:xfrm>
            <a:custGeom>
              <a:avLst/>
              <a:gdLst>
                <a:gd name="T0" fmla="*/ 0 w 479"/>
                <a:gd name="T1" fmla="*/ 0 h 561"/>
                <a:gd name="T2" fmla="*/ 479 w 479"/>
                <a:gd name="T3" fmla="*/ 279 h 561"/>
                <a:gd name="T4" fmla="*/ 0 w 479"/>
                <a:gd name="T5" fmla="*/ 561 h 561"/>
                <a:gd name="T6" fmla="*/ 0 w 479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0" y="0"/>
                  </a:moveTo>
                  <a:lnTo>
                    <a:pt x="479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0" name="Freeform 121"/>
            <p:cNvSpPr>
              <a:spLocks/>
            </p:cNvSpPr>
            <p:nvPr/>
          </p:nvSpPr>
          <p:spPr bwMode="auto">
            <a:xfrm>
              <a:off x="9906000" y="-31750"/>
              <a:ext cx="762000" cy="890588"/>
            </a:xfrm>
            <a:custGeom>
              <a:avLst/>
              <a:gdLst>
                <a:gd name="T0" fmla="*/ 480 w 480"/>
                <a:gd name="T1" fmla="*/ 561 h 561"/>
                <a:gd name="T2" fmla="*/ 0 w 480"/>
                <a:gd name="T3" fmla="*/ 279 h 561"/>
                <a:gd name="T4" fmla="*/ 480 w 480"/>
                <a:gd name="T5" fmla="*/ 0 h 561"/>
                <a:gd name="T6" fmla="*/ 480 w 480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1">
                  <a:moveTo>
                    <a:pt x="480" y="561"/>
                  </a:moveTo>
                  <a:lnTo>
                    <a:pt x="0" y="279"/>
                  </a:lnTo>
                  <a:lnTo>
                    <a:pt x="480" y="0"/>
                  </a:lnTo>
                  <a:lnTo>
                    <a:pt x="480" y="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1" name="Freeform 126"/>
            <p:cNvSpPr>
              <a:spLocks/>
            </p:cNvSpPr>
            <p:nvPr/>
          </p:nvSpPr>
          <p:spPr bwMode="auto">
            <a:xfrm>
              <a:off x="10668000" y="411163"/>
              <a:ext cx="760413" cy="892175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2" name="Freeform 142"/>
            <p:cNvSpPr>
              <a:spLocks/>
            </p:cNvSpPr>
            <p:nvPr/>
          </p:nvSpPr>
          <p:spPr bwMode="auto">
            <a:xfrm>
              <a:off x="3813175" y="3532188"/>
              <a:ext cx="762000" cy="892175"/>
            </a:xfrm>
            <a:custGeom>
              <a:avLst/>
              <a:gdLst>
                <a:gd name="T0" fmla="*/ 480 w 480"/>
                <a:gd name="T1" fmla="*/ 562 h 562"/>
                <a:gd name="T2" fmla="*/ 0 w 480"/>
                <a:gd name="T3" fmla="*/ 280 h 562"/>
                <a:gd name="T4" fmla="*/ 480 w 480"/>
                <a:gd name="T5" fmla="*/ 0 h 562"/>
                <a:gd name="T6" fmla="*/ 480 w 480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480" y="562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3" name="Freeform 90"/>
            <p:cNvSpPr>
              <a:spLocks/>
            </p:cNvSpPr>
            <p:nvPr/>
          </p:nvSpPr>
          <p:spPr bwMode="auto">
            <a:xfrm>
              <a:off x="4579940" y="-469900"/>
              <a:ext cx="760413" cy="887413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</p:spTree>
    <p:extLst>
      <p:ext uri="{BB962C8B-B14F-4D97-AF65-F5344CB8AC3E}">
        <p14:creationId xmlns:p14="http://schemas.microsoft.com/office/powerpoint/2010/main" val="30618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61925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8650" y="1150620"/>
            <a:ext cx="7886700" cy="355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359828"/>
            <a:ext cx="508794" cy="365125"/>
          </a:xfrm>
        </p:spPr>
        <p:txBody>
          <a:bodyPr/>
          <a:lstStyle>
            <a:lvl1pPr algn="ctr">
              <a:defRPr sz="1050" b="1">
                <a:solidFill>
                  <a:schemeClr val="accent1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49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2475" y="0"/>
            <a:ext cx="4581525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" y="3403600"/>
            <a:ext cx="4562474" cy="34544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9526" y="0"/>
            <a:ext cx="2268000" cy="34036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68000" cy="34036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3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32494" y="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32494" y="2286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32494" y="4572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71194" y="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71194" y="2286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71194" y="4572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94163" y="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94163" y="2286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94163" y="4572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20019" y="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20019" y="2286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20019" y="4572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42988" y="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42988" y="2286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42988" y="4572000"/>
            <a:ext cx="1519200" cy="2284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3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2475" y="0"/>
            <a:ext cx="4581525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798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581525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50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Landscap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72000" y="1690333"/>
            <a:ext cx="7200000" cy="3216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28650" y="161925"/>
            <a:ext cx="78867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8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8650" y="1049020"/>
            <a:ext cx="7886700" cy="355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7696200" y="-152406"/>
            <a:ext cx="1447800" cy="1546514"/>
            <a:chOff x="7696200" y="-152406"/>
            <a:chExt cx="1447800" cy="1546514"/>
          </a:xfrm>
          <a:solidFill>
            <a:schemeClr val="accent2">
              <a:alpha val="25000"/>
            </a:schemeClr>
          </a:solidFill>
        </p:grpSpPr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7937500" y="-152406"/>
            <a:ext cx="1206500" cy="1406121"/>
            <a:chOff x="7937500" y="-152406"/>
            <a:chExt cx="1206500" cy="1406121"/>
          </a:xfrm>
          <a:solidFill>
            <a:schemeClr val="accent1">
              <a:alpha val="25000"/>
            </a:schemeClr>
          </a:solidFill>
        </p:grpSpPr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9" name="Group 138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accent3">
              <a:alpha val="25000"/>
            </a:schemeClr>
          </a:solidFill>
        </p:grpSpPr>
        <p:sp>
          <p:nvSpPr>
            <p:cNvPr id="140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2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bg2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54" name="Group 153"/>
          <p:cNvGrpSpPr/>
          <p:nvPr userDrawn="1"/>
        </p:nvGrpSpPr>
        <p:grpSpPr>
          <a:xfrm flipH="1">
            <a:off x="0" y="-144786"/>
            <a:ext cx="1206500" cy="1686907"/>
            <a:chOff x="1597660" y="831440"/>
            <a:chExt cx="1206500" cy="168690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1597660" y="831440"/>
              <a:ext cx="1206500" cy="844550"/>
              <a:chOff x="7937500" y="-152406"/>
              <a:chExt cx="1206500" cy="844550"/>
            </a:xfrm>
            <a:solidFill>
              <a:schemeClr val="accent2">
                <a:alpha val="25000"/>
              </a:schemeClr>
            </a:solidFill>
          </p:grpSpPr>
          <p:sp>
            <p:nvSpPr>
              <p:cNvPr id="172" name="Freeform 43"/>
              <p:cNvSpPr>
                <a:spLocks/>
              </p:cNvSpPr>
              <p:nvPr/>
            </p:nvSpPr>
            <p:spPr bwMode="auto">
              <a:xfrm>
                <a:off x="8661400" y="-152406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Freeform 30"/>
              <p:cNvSpPr>
                <a:spLocks/>
              </p:cNvSpPr>
              <p:nvPr/>
            </p:nvSpPr>
            <p:spPr bwMode="auto">
              <a:xfrm>
                <a:off x="8661400" y="41135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31"/>
              <p:cNvSpPr>
                <a:spLocks/>
              </p:cNvSpPr>
              <p:nvPr/>
            </p:nvSpPr>
            <p:spPr bwMode="auto">
              <a:xfrm>
                <a:off x="8661400" y="128379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8902700" y="27096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9"/>
              <p:cNvSpPr>
                <a:spLocks/>
              </p:cNvSpPr>
              <p:nvPr/>
            </p:nvSpPr>
            <p:spPr bwMode="auto">
              <a:xfrm>
                <a:off x="7937500" y="-15240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Freeform 12"/>
              <p:cNvSpPr>
                <a:spLocks/>
              </p:cNvSpPr>
              <p:nvPr/>
            </p:nvSpPr>
            <p:spPr bwMode="auto">
              <a:xfrm>
                <a:off x="8178800" y="27096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16"/>
              <p:cNvSpPr>
                <a:spLocks/>
              </p:cNvSpPr>
              <p:nvPr/>
            </p:nvSpPr>
            <p:spPr bwMode="auto">
              <a:xfrm>
                <a:off x="8178800" y="-15240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6" name="Group 155"/>
            <p:cNvGrpSpPr/>
            <p:nvPr userDrawn="1"/>
          </p:nvGrpSpPr>
          <p:grpSpPr>
            <a:xfrm>
              <a:off x="1597660" y="831440"/>
              <a:ext cx="1206500" cy="1406121"/>
              <a:chOff x="7937500" y="-152406"/>
              <a:chExt cx="1206500" cy="1406121"/>
            </a:xfrm>
            <a:solidFill>
              <a:schemeClr val="accent1">
                <a:alpha val="25000"/>
              </a:schemeClr>
            </a:solidFill>
          </p:grpSpPr>
          <p:sp>
            <p:nvSpPr>
              <p:cNvPr id="167" name="Freeform 8"/>
              <p:cNvSpPr>
                <a:spLocks/>
              </p:cNvSpPr>
              <p:nvPr/>
            </p:nvSpPr>
            <p:spPr bwMode="auto">
              <a:xfrm>
                <a:off x="7937500" y="-981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21"/>
              <p:cNvSpPr>
                <a:spLocks/>
              </p:cNvSpPr>
              <p:nvPr/>
            </p:nvSpPr>
            <p:spPr bwMode="auto">
              <a:xfrm>
                <a:off x="8420100" y="-15240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24"/>
              <p:cNvSpPr>
                <a:spLocks/>
              </p:cNvSpPr>
              <p:nvPr/>
            </p:nvSpPr>
            <p:spPr bwMode="auto">
              <a:xfrm>
                <a:off x="8661400" y="83253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32"/>
              <p:cNvSpPr>
                <a:spLocks/>
              </p:cNvSpPr>
              <p:nvPr/>
            </p:nvSpPr>
            <p:spPr bwMode="auto">
              <a:xfrm>
                <a:off x="8902700" y="97293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42"/>
              <p:cNvSpPr>
                <a:spLocks/>
              </p:cNvSpPr>
              <p:nvPr/>
            </p:nvSpPr>
            <p:spPr bwMode="auto">
              <a:xfrm>
                <a:off x="8661400" y="-981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7" name="Group 156"/>
            <p:cNvGrpSpPr/>
            <p:nvPr userDrawn="1"/>
          </p:nvGrpSpPr>
          <p:grpSpPr>
            <a:xfrm>
              <a:off x="1838960" y="831440"/>
              <a:ext cx="965200" cy="1686907"/>
              <a:chOff x="8178800" y="-152406"/>
              <a:chExt cx="965200" cy="1686907"/>
            </a:xfrm>
            <a:solidFill>
              <a:schemeClr val="accent3">
                <a:alpha val="25000"/>
              </a:schemeClr>
            </a:solidFill>
          </p:grpSpPr>
          <p:sp>
            <p:nvSpPr>
              <p:cNvPr id="158" name="Freeform 14"/>
              <p:cNvSpPr>
                <a:spLocks/>
              </p:cNvSpPr>
              <p:nvPr/>
            </p:nvSpPr>
            <p:spPr bwMode="auto">
              <a:xfrm>
                <a:off x="8178800" y="128379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19"/>
              <p:cNvSpPr>
                <a:spLocks/>
              </p:cNvSpPr>
              <p:nvPr/>
            </p:nvSpPr>
            <p:spPr bwMode="auto">
              <a:xfrm>
                <a:off x="8420100" y="55175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Freeform 20"/>
              <p:cNvSpPr>
                <a:spLocks/>
              </p:cNvSpPr>
              <p:nvPr/>
            </p:nvSpPr>
            <p:spPr bwMode="auto">
              <a:xfrm>
                <a:off x="8420100" y="-981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29"/>
              <p:cNvSpPr>
                <a:spLocks/>
              </p:cNvSpPr>
              <p:nvPr/>
            </p:nvSpPr>
            <p:spPr bwMode="auto">
              <a:xfrm>
                <a:off x="8661400" y="69214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Freeform 33"/>
              <p:cNvSpPr>
                <a:spLocks/>
              </p:cNvSpPr>
              <p:nvPr/>
            </p:nvSpPr>
            <p:spPr bwMode="auto">
              <a:xfrm>
                <a:off x="8902700" y="83253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6"/>
              <p:cNvSpPr>
                <a:spLocks/>
              </p:cNvSpPr>
              <p:nvPr/>
            </p:nvSpPr>
            <p:spPr bwMode="auto">
              <a:xfrm>
                <a:off x="8902700" y="125371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8"/>
              <p:cNvSpPr>
                <a:spLocks/>
              </p:cNvSpPr>
              <p:nvPr/>
            </p:nvSpPr>
            <p:spPr bwMode="auto">
              <a:xfrm>
                <a:off x="8902700" y="55175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Freeform 40"/>
              <p:cNvSpPr>
                <a:spLocks/>
              </p:cNvSpPr>
              <p:nvPr/>
            </p:nvSpPr>
            <p:spPr bwMode="auto">
              <a:xfrm>
                <a:off x="8902700" y="12837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8902700" y="-152406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9" name="Freeform 42"/>
          <p:cNvSpPr>
            <a:spLocks/>
          </p:cNvSpPr>
          <p:nvPr userDrawn="1"/>
        </p:nvSpPr>
        <p:spPr bwMode="auto">
          <a:xfrm flipH="1">
            <a:off x="236912" y="277901"/>
            <a:ext cx="241300" cy="280785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3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3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0"/>
          <p:cNvSpPr>
            <a:spLocks/>
          </p:cNvSpPr>
          <p:nvPr userDrawn="1"/>
        </p:nvSpPr>
        <p:spPr bwMode="auto">
          <a:xfrm flipH="1">
            <a:off x="482859" y="290529"/>
            <a:ext cx="241300" cy="280785"/>
          </a:xfrm>
          <a:custGeom>
            <a:avLst/>
            <a:gdLst>
              <a:gd name="T0" fmla="*/ 110 w 110"/>
              <a:gd name="T1" fmla="*/ 128 h 128"/>
              <a:gd name="T2" fmla="*/ 0 w 110"/>
              <a:gd name="T3" fmla="*/ 63 h 128"/>
              <a:gd name="T4" fmla="*/ 110 w 110"/>
              <a:gd name="T5" fmla="*/ 0 h 128"/>
              <a:gd name="T6" fmla="*/ 110 w 110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110" y="128"/>
                </a:moveTo>
                <a:lnTo>
                  <a:pt x="0" y="63"/>
                </a:lnTo>
                <a:lnTo>
                  <a:pt x="110" y="0"/>
                </a:lnTo>
                <a:lnTo>
                  <a:pt x="110" y="128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95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17" grpId="0"/>
      <p:bldP spid="1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821127" y="1766887"/>
            <a:ext cx="4522509" cy="220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80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21128" y="4124717"/>
            <a:ext cx="1421821" cy="18957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86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5380032" y="4124717"/>
            <a:ext cx="1421821" cy="18957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02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929411" y="4124717"/>
            <a:ext cx="1421821" cy="18957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03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64531" y="1761067"/>
            <a:ext cx="3225242" cy="42412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64531" y="161925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9" name="Freeform 22"/>
          <p:cNvSpPr>
            <a:spLocks/>
          </p:cNvSpPr>
          <p:nvPr userDrawn="1"/>
        </p:nvSpPr>
        <p:spPr bwMode="auto">
          <a:xfrm>
            <a:off x="292100" y="459115"/>
            <a:ext cx="137997" cy="214104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1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466725" y="1049020"/>
            <a:ext cx="7886700" cy="35560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7696200" y="-152406"/>
            <a:ext cx="1447800" cy="2248478"/>
            <a:chOff x="7696200" y="-152406"/>
            <a:chExt cx="1447800" cy="2248478"/>
          </a:xfrm>
          <a:solidFill>
            <a:schemeClr val="accent2">
              <a:alpha val="25000"/>
            </a:schemeClr>
          </a:solidFill>
        </p:grpSpPr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8661400" y="1534501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89027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8902700" y="181528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7937500" y="-152406"/>
            <a:ext cx="1206500" cy="1827299"/>
            <a:chOff x="7937500" y="-152406"/>
            <a:chExt cx="1206500" cy="1827299"/>
          </a:xfrm>
          <a:solidFill>
            <a:schemeClr val="accent1">
              <a:alpha val="25000"/>
            </a:schemeClr>
          </a:solidFill>
        </p:grpSpPr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84201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7" name="Group 76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accent3">
              <a:alpha val="25000"/>
            </a:schemeClr>
          </a:solidFill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3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bg2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8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6" grpId="0"/>
      <p:bldP spid="102" grpId="0"/>
      <p:bldP spid="74" grpId="0"/>
      <p:bldP spid="139" grpId="0" animBg="1"/>
      <p:bldP spid="1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472886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63426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21623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>
            <a:spLocks noGrp="1"/>
          </p:cNvSpPr>
          <p:nvPr>
            <p:ph type="title"/>
          </p:nvPr>
        </p:nvSpPr>
        <p:spPr>
          <a:xfrm>
            <a:off x="628650" y="161925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8650" y="1049020"/>
            <a:ext cx="7886700" cy="355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7696200" y="-152406"/>
            <a:ext cx="1447800" cy="1546514"/>
            <a:chOff x="7696200" y="-152406"/>
            <a:chExt cx="1447800" cy="1546514"/>
          </a:xfrm>
          <a:solidFill>
            <a:schemeClr val="bg2">
              <a:alpha val="50000"/>
            </a:schemeClr>
          </a:solidFill>
        </p:grpSpPr>
        <p:sp>
          <p:nvSpPr>
            <p:cNvPr id="76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7937500" y="-152406"/>
            <a:ext cx="1206500" cy="1406121"/>
            <a:chOff x="7937500" y="-152406"/>
            <a:chExt cx="1206500" cy="1406121"/>
          </a:xfrm>
          <a:solidFill>
            <a:schemeClr val="bg2">
              <a:alpha val="75000"/>
            </a:schemeClr>
          </a:solidFill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bg2">
              <a:alpha val="25000"/>
            </a:schemeClr>
          </a:solidFill>
        </p:grpSpPr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9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accent1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111" name="Group 110"/>
          <p:cNvGrpSpPr/>
          <p:nvPr userDrawn="1"/>
        </p:nvGrpSpPr>
        <p:grpSpPr>
          <a:xfrm flipH="1">
            <a:off x="0" y="-144786"/>
            <a:ext cx="1206500" cy="844550"/>
            <a:chOff x="7937500" y="-152406"/>
            <a:chExt cx="1206500" cy="844550"/>
          </a:xfrm>
          <a:solidFill>
            <a:schemeClr val="bg2">
              <a:alpha val="50000"/>
            </a:schemeClr>
          </a:solidFill>
        </p:grpSpPr>
        <p:sp>
          <p:nvSpPr>
            <p:cNvPr id="112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9" name="Group 118"/>
          <p:cNvGrpSpPr/>
          <p:nvPr userDrawn="1"/>
        </p:nvGrpSpPr>
        <p:grpSpPr>
          <a:xfrm flipH="1">
            <a:off x="0" y="-144786"/>
            <a:ext cx="1206500" cy="1406121"/>
            <a:chOff x="7937500" y="-152406"/>
            <a:chExt cx="1206500" cy="1406121"/>
          </a:xfrm>
          <a:solidFill>
            <a:schemeClr val="bg2">
              <a:alpha val="25000"/>
            </a:schemeClr>
          </a:solidFill>
        </p:grpSpPr>
        <p:sp>
          <p:nvSpPr>
            <p:cNvPr id="120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 userDrawn="1"/>
        </p:nvGrpSpPr>
        <p:grpSpPr>
          <a:xfrm flipH="1">
            <a:off x="0" y="-144786"/>
            <a:ext cx="965200" cy="1686907"/>
            <a:chOff x="8178800" y="-152406"/>
            <a:chExt cx="965200" cy="1686907"/>
          </a:xfrm>
          <a:solidFill>
            <a:schemeClr val="bg2">
              <a:alpha val="35000"/>
            </a:schemeClr>
          </a:solidFill>
        </p:grpSpPr>
        <p:sp>
          <p:nvSpPr>
            <p:cNvPr id="126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6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7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8" name="Freeform 42"/>
          <p:cNvSpPr>
            <a:spLocks/>
          </p:cNvSpPr>
          <p:nvPr userDrawn="1"/>
        </p:nvSpPr>
        <p:spPr bwMode="auto">
          <a:xfrm flipH="1">
            <a:off x="236912" y="277901"/>
            <a:ext cx="241300" cy="280785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3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3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20"/>
          <p:cNvSpPr>
            <a:spLocks/>
          </p:cNvSpPr>
          <p:nvPr userDrawn="1"/>
        </p:nvSpPr>
        <p:spPr bwMode="auto">
          <a:xfrm flipH="1">
            <a:off x="482859" y="290529"/>
            <a:ext cx="241300" cy="280785"/>
          </a:xfrm>
          <a:custGeom>
            <a:avLst/>
            <a:gdLst>
              <a:gd name="T0" fmla="*/ 110 w 110"/>
              <a:gd name="T1" fmla="*/ 128 h 128"/>
              <a:gd name="T2" fmla="*/ 0 w 110"/>
              <a:gd name="T3" fmla="*/ 63 h 128"/>
              <a:gd name="T4" fmla="*/ 110 w 110"/>
              <a:gd name="T5" fmla="*/ 0 h 128"/>
              <a:gd name="T6" fmla="*/ 110 w 110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110" y="128"/>
                </a:moveTo>
                <a:lnTo>
                  <a:pt x="0" y="63"/>
                </a:lnTo>
                <a:lnTo>
                  <a:pt x="110" y="0"/>
                </a:lnTo>
                <a:lnTo>
                  <a:pt x="110" y="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9" name="Group 218"/>
          <p:cNvGrpSpPr/>
          <p:nvPr userDrawn="1"/>
        </p:nvGrpSpPr>
        <p:grpSpPr>
          <a:xfrm>
            <a:off x="234156" y="6483993"/>
            <a:ext cx="572294" cy="163657"/>
            <a:chOff x="265113" y="4729163"/>
            <a:chExt cx="904875" cy="258763"/>
          </a:xfrm>
          <a:solidFill>
            <a:schemeClr val="bg2"/>
          </a:solidFill>
        </p:grpSpPr>
        <p:sp>
          <p:nvSpPr>
            <p:cNvPr id="220" name="Freeform 5"/>
            <p:cNvSpPr>
              <a:spLocks noEditPoints="1"/>
            </p:cNvSpPr>
            <p:nvPr userDrawn="1"/>
          </p:nvSpPr>
          <p:spPr bwMode="auto">
            <a:xfrm>
              <a:off x="265113" y="4730750"/>
              <a:ext cx="120650" cy="257175"/>
            </a:xfrm>
            <a:custGeom>
              <a:avLst/>
              <a:gdLst>
                <a:gd name="T0" fmla="*/ 53 w 106"/>
                <a:gd name="T1" fmla="*/ 0 h 224"/>
                <a:gd name="T2" fmla="*/ 92 w 106"/>
                <a:gd name="T3" fmla="*/ 15 h 224"/>
                <a:gd name="T4" fmla="*/ 106 w 106"/>
                <a:gd name="T5" fmla="*/ 53 h 224"/>
                <a:gd name="T6" fmla="*/ 106 w 106"/>
                <a:gd name="T7" fmla="*/ 86 h 224"/>
                <a:gd name="T8" fmla="*/ 90 w 106"/>
                <a:gd name="T9" fmla="*/ 124 h 224"/>
                <a:gd name="T10" fmla="*/ 53 w 106"/>
                <a:gd name="T11" fmla="*/ 139 h 224"/>
                <a:gd name="T12" fmla="*/ 33 w 106"/>
                <a:gd name="T13" fmla="*/ 139 h 224"/>
                <a:gd name="T14" fmla="*/ 33 w 106"/>
                <a:gd name="T15" fmla="*/ 224 h 224"/>
                <a:gd name="T16" fmla="*/ 0 w 106"/>
                <a:gd name="T17" fmla="*/ 224 h 224"/>
                <a:gd name="T18" fmla="*/ 0 w 106"/>
                <a:gd name="T19" fmla="*/ 0 h 224"/>
                <a:gd name="T20" fmla="*/ 53 w 106"/>
                <a:gd name="T21" fmla="*/ 0 h 224"/>
                <a:gd name="T22" fmla="*/ 73 w 106"/>
                <a:gd name="T23" fmla="*/ 54 h 224"/>
                <a:gd name="T24" fmla="*/ 68 w 106"/>
                <a:gd name="T25" fmla="*/ 40 h 224"/>
                <a:gd name="T26" fmla="*/ 54 w 106"/>
                <a:gd name="T27" fmla="*/ 34 h 224"/>
                <a:gd name="T28" fmla="*/ 33 w 106"/>
                <a:gd name="T29" fmla="*/ 34 h 224"/>
                <a:gd name="T30" fmla="*/ 33 w 106"/>
                <a:gd name="T31" fmla="*/ 106 h 224"/>
                <a:gd name="T32" fmla="*/ 54 w 106"/>
                <a:gd name="T33" fmla="*/ 106 h 224"/>
                <a:gd name="T34" fmla="*/ 68 w 106"/>
                <a:gd name="T35" fmla="*/ 100 h 224"/>
                <a:gd name="T36" fmla="*/ 73 w 106"/>
                <a:gd name="T37" fmla="*/ 86 h 224"/>
                <a:gd name="T38" fmla="*/ 73 w 106"/>
                <a:gd name="T39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224">
                  <a:moveTo>
                    <a:pt x="53" y="0"/>
                  </a:moveTo>
                  <a:cubicBezTo>
                    <a:pt x="69" y="0"/>
                    <a:pt x="83" y="5"/>
                    <a:pt x="92" y="15"/>
                  </a:cubicBezTo>
                  <a:cubicBezTo>
                    <a:pt x="101" y="25"/>
                    <a:pt x="106" y="38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0"/>
                    <a:pt x="101" y="113"/>
                    <a:pt x="90" y="124"/>
                  </a:cubicBezTo>
                  <a:cubicBezTo>
                    <a:pt x="80" y="134"/>
                    <a:pt x="68" y="139"/>
                    <a:pt x="53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3" y="54"/>
                  </a:moveTo>
                  <a:cubicBezTo>
                    <a:pt x="73" y="48"/>
                    <a:pt x="71" y="43"/>
                    <a:pt x="68" y="40"/>
                  </a:cubicBezTo>
                  <a:cubicBezTo>
                    <a:pt x="64" y="36"/>
                    <a:pt x="60" y="34"/>
                    <a:pt x="5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9" y="106"/>
                    <a:pt x="64" y="104"/>
                    <a:pt x="68" y="100"/>
                  </a:cubicBezTo>
                  <a:cubicBezTo>
                    <a:pt x="71" y="96"/>
                    <a:pt x="73" y="92"/>
                    <a:pt x="73" y="86"/>
                  </a:cubicBezTo>
                  <a:lnTo>
                    <a:pt x="73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6"/>
            <p:cNvSpPr>
              <a:spLocks noEditPoints="1"/>
            </p:cNvSpPr>
            <p:nvPr userDrawn="1"/>
          </p:nvSpPr>
          <p:spPr bwMode="auto">
            <a:xfrm>
              <a:off x="417513" y="4730750"/>
              <a:ext cx="128588" cy="257175"/>
            </a:xfrm>
            <a:custGeom>
              <a:avLst/>
              <a:gdLst>
                <a:gd name="T0" fmla="*/ 53 w 113"/>
                <a:gd name="T1" fmla="*/ 0 h 224"/>
                <a:gd name="T2" fmla="*/ 95 w 113"/>
                <a:gd name="T3" fmla="*/ 15 h 224"/>
                <a:gd name="T4" fmla="*/ 106 w 113"/>
                <a:gd name="T5" fmla="*/ 53 h 224"/>
                <a:gd name="T6" fmla="*/ 106 w 113"/>
                <a:gd name="T7" fmla="*/ 86 h 224"/>
                <a:gd name="T8" fmla="*/ 88 w 113"/>
                <a:gd name="T9" fmla="*/ 126 h 224"/>
                <a:gd name="T10" fmla="*/ 113 w 113"/>
                <a:gd name="T11" fmla="*/ 224 h 224"/>
                <a:gd name="T12" fmla="*/ 77 w 113"/>
                <a:gd name="T13" fmla="*/ 224 h 224"/>
                <a:gd name="T14" fmla="*/ 56 w 113"/>
                <a:gd name="T15" fmla="*/ 139 h 224"/>
                <a:gd name="T16" fmla="*/ 53 w 113"/>
                <a:gd name="T17" fmla="*/ 139 h 224"/>
                <a:gd name="T18" fmla="*/ 34 w 113"/>
                <a:gd name="T19" fmla="*/ 139 h 224"/>
                <a:gd name="T20" fmla="*/ 34 w 113"/>
                <a:gd name="T21" fmla="*/ 224 h 224"/>
                <a:gd name="T22" fmla="*/ 0 w 113"/>
                <a:gd name="T23" fmla="*/ 224 h 224"/>
                <a:gd name="T24" fmla="*/ 0 w 113"/>
                <a:gd name="T25" fmla="*/ 0 h 224"/>
                <a:gd name="T26" fmla="*/ 53 w 113"/>
                <a:gd name="T27" fmla="*/ 0 h 224"/>
                <a:gd name="T28" fmla="*/ 74 w 113"/>
                <a:gd name="T29" fmla="*/ 54 h 224"/>
                <a:gd name="T30" fmla="*/ 54 w 113"/>
                <a:gd name="T31" fmla="*/ 34 h 224"/>
                <a:gd name="T32" fmla="*/ 34 w 113"/>
                <a:gd name="T33" fmla="*/ 34 h 224"/>
                <a:gd name="T34" fmla="*/ 34 w 113"/>
                <a:gd name="T35" fmla="*/ 106 h 224"/>
                <a:gd name="T36" fmla="*/ 54 w 113"/>
                <a:gd name="T37" fmla="*/ 106 h 224"/>
                <a:gd name="T38" fmla="*/ 68 w 113"/>
                <a:gd name="T39" fmla="*/ 100 h 224"/>
                <a:gd name="T40" fmla="*/ 74 w 113"/>
                <a:gd name="T41" fmla="*/ 86 h 224"/>
                <a:gd name="T42" fmla="*/ 74 w 113"/>
                <a:gd name="T43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24">
                  <a:moveTo>
                    <a:pt x="53" y="0"/>
                  </a:moveTo>
                  <a:cubicBezTo>
                    <a:pt x="72" y="0"/>
                    <a:pt x="86" y="5"/>
                    <a:pt x="95" y="15"/>
                  </a:cubicBezTo>
                  <a:cubicBezTo>
                    <a:pt x="103" y="24"/>
                    <a:pt x="106" y="37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2"/>
                    <a:pt x="100" y="115"/>
                    <a:pt x="88" y="126"/>
                  </a:cubicBezTo>
                  <a:cubicBezTo>
                    <a:pt x="113" y="224"/>
                    <a:pt x="113" y="224"/>
                    <a:pt x="113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5" y="139"/>
                    <a:pt x="54" y="139"/>
                    <a:pt x="53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4" y="54"/>
                  </a:moveTo>
                  <a:cubicBezTo>
                    <a:pt x="74" y="41"/>
                    <a:pt x="67" y="34"/>
                    <a:pt x="5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60" y="106"/>
                    <a:pt x="64" y="104"/>
                    <a:pt x="68" y="100"/>
                  </a:cubicBezTo>
                  <a:cubicBezTo>
                    <a:pt x="72" y="96"/>
                    <a:pt x="74" y="92"/>
                    <a:pt x="74" y="86"/>
                  </a:cubicBezTo>
                  <a:lnTo>
                    <a:pt x="74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Rectangle 7"/>
            <p:cNvSpPr>
              <a:spLocks noChangeArrowheads="1"/>
            </p:cNvSpPr>
            <p:nvPr userDrawn="1"/>
          </p:nvSpPr>
          <p:spPr bwMode="auto">
            <a:xfrm>
              <a:off x="577850" y="4730750"/>
              <a:ext cx="39688" cy="2571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Freeform 8"/>
            <p:cNvSpPr>
              <a:spLocks/>
            </p:cNvSpPr>
            <p:nvPr userDrawn="1"/>
          </p:nvSpPr>
          <p:spPr bwMode="auto">
            <a:xfrm>
              <a:off x="652463" y="4729163"/>
              <a:ext cx="177800" cy="258763"/>
            </a:xfrm>
            <a:custGeom>
              <a:avLst/>
              <a:gdLst>
                <a:gd name="T0" fmla="*/ 24 w 112"/>
                <a:gd name="T1" fmla="*/ 163 h 163"/>
                <a:gd name="T2" fmla="*/ 0 w 112"/>
                <a:gd name="T3" fmla="*/ 163 h 163"/>
                <a:gd name="T4" fmla="*/ 0 w 112"/>
                <a:gd name="T5" fmla="*/ 0 h 163"/>
                <a:gd name="T6" fmla="*/ 34 w 112"/>
                <a:gd name="T7" fmla="*/ 0 h 163"/>
                <a:gd name="T8" fmla="*/ 57 w 112"/>
                <a:gd name="T9" fmla="*/ 117 h 163"/>
                <a:gd name="T10" fmla="*/ 79 w 112"/>
                <a:gd name="T11" fmla="*/ 0 h 163"/>
                <a:gd name="T12" fmla="*/ 112 w 112"/>
                <a:gd name="T13" fmla="*/ 0 h 163"/>
                <a:gd name="T14" fmla="*/ 112 w 112"/>
                <a:gd name="T15" fmla="*/ 163 h 163"/>
                <a:gd name="T16" fmla="*/ 88 w 112"/>
                <a:gd name="T17" fmla="*/ 163 h 163"/>
                <a:gd name="T18" fmla="*/ 88 w 112"/>
                <a:gd name="T19" fmla="*/ 61 h 163"/>
                <a:gd name="T20" fmla="*/ 67 w 112"/>
                <a:gd name="T21" fmla="*/ 163 h 163"/>
                <a:gd name="T22" fmla="*/ 47 w 112"/>
                <a:gd name="T23" fmla="*/ 163 h 163"/>
                <a:gd name="T24" fmla="*/ 24 w 112"/>
                <a:gd name="T25" fmla="*/ 61 h 163"/>
                <a:gd name="T26" fmla="*/ 24 w 112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63">
                  <a:moveTo>
                    <a:pt x="24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7" y="117"/>
                  </a:lnTo>
                  <a:lnTo>
                    <a:pt x="79" y="0"/>
                  </a:lnTo>
                  <a:lnTo>
                    <a:pt x="112" y="0"/>
                  </a:lnTo>
                  <a:lnTo>
                    <a:pt x="112" y="163"/>
                  </a:lnTo>
                  <a:lnTo>
                    <a:pt x="88" y="163"/>
                  </a:lnTo>
                  <a:lnTo>
                    <a:pt x="88" y="61"/>
                  </a:lnTo>
                  <a:lnTo>
                    <a:pt x="67" y="163"/>
                  </a:lnTo>
                  <a:lnTo>
                    <a:pt x="47" y="163"/>
                  </a:lnTo>
                  <a:lnTo>
                    <a:pt x="24" y="61"/>
                  </a:lnTo>
                  <a:lnTo>
                    <a:pt x="24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863600" y="4730750"/>
              <a:ext cx="138113" cy="257175"/>
            </a:xfrm>
            <a:custGeom>
              <a:avLst/>
              <a:gdLst>
                <a:gd name="T0" fmla="*/ 31 w 87"/>
                <a:gd name="T1" fmla="*/ 124 h 162"/>
                <a:gd name="T2" fmla="*/ 25 w 87"/>
                <a:gd name="T3" fmla="*/ 162 h 162"/>
                <a:gd name="T4" fmla="*/ 0 w 87"/>
                <a:gd name="T5" fmla="*/ 162 h 162"/>
                <a:gd name="T6" fmla="*/ 27 w 87"/>
                <a:gd name="T7" fmla="*/ 0 h 162"/>
                <a:gd name="T8" fmla="*/ 60 w 87"/>
                <a:gd name="T9" fmla="*/ 0 h 162"/>
                <a:gd name="T10" fmla="*/ 87 w 87"/>
                <a:gd name="T11" fmla="*/ 162 h 162"/>
                <a:gd name="T12" fmla="*/ 61 w 87"/>
                <a:gd name="T13" fmla="*/ 162 h 162"/>
                <a:gd name="T14" fmla="*/ 56 w 87"/>
                <a:gd name="T15" fmla="*/ 124 h 162"/>
                <a:gd name="T16" fmla="*/ 31 w 87"/>
                <a:gd name="T17" fmla="*/ 124 h 162"/>
                <a:gd name="T18" fmla="*/ 43 w 87"/>
                <a:gd name="T19" fmla="*/ 37 h 162"/>
                <a:gd name="T20" fmla="*/ 34 w 87"/>
                <a:gd name="T21" fmla="*/ 100 h 162"/>
                <a:gd name="T22" fmla="*/ 52 w 87"/>
                <a:gd name="T23" fmla="*/ 100 h 162"/>
                <a:gd name="T24" fmla="*/ 43 w 87"/>
                <a:gd name="T25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62">
                  <a:moveTo>
                    <a:pt x="31" y="124"/>
                  </a:moveTo>
                  <a:lnTo>
                    <a:pt x="25" y="162"/>
                  </a:lnTo>
                  <a:lnTo>
                    <a:pt x="0" y="162"/>
                  </a:lnTo>
                  <a:lnTo>
                    <a:pt x="27" y="0"/>
                  </a:lnTo>
                  <a:lnTo>
                    <a:pt x="60" y="0"/>
                  </a:lnTo>
                  <a:lnTo>
                    <a:pt x="87" y="162"/>
                  </a:lnTo>
                  <a:lnTo>
                    <a:pt x="61" y="162"/>
                  </a:lnTo>
                  <a:lnTo>
                    <a:pt x="56" y="124"/>
                  </a:lnTo>
                  <a:lnTo>
                    <a:pt x="31" y="124"/>
                  </a:lnTo>
                  <a:close/>
                  <a:moveTo>
                    <a:pt x="43" y="37"/>
                  </a:moveTo>
                  <a:lnTo>
                    <a:pt x="34" y="100"/>
                  </a:lnTo>
                  <a:lnTo>
                    <a:pt x="52" y="100"/>
                  </a:lnTo>
                  <a:lnTo>
                    <a:pt x="43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5" name="Freeform 10"/>
            <p:cNvSpPr>
              <a:spLocks/>
            </p:cNvSpPr>
            <p:nvPr userDrawn="1"/>
          </p:nvSpPr>
          <p:spPr bwMode="auto">
            <a:xfrm>
              <a:off x="1028700" y="4730750"/>
              <a:ext cx="141288" cy="257175"/>
            </a:xfrm>
            <a:custGeom>
              <a:avLst/>
              <a:gdLst>
                <a:gd name="T0" fmla="*/ 89 w 89"/>
                <a:gd name="T1" fmla="*/ 162 h 162"/>
                <a:gd name="T2" fmla="*/ 63 w 89"/>
                <a:gd name="T3" fmla="*/ 162 h 162"/>
                <a:gd name="T4" fmla="*/ 45 w 89"/>
                <a:gd name="T5" fmla="*/ 110 h 162"/>
                <a:gd name="T6" fmla="*/ 26 w 89"/>
                <a:gd name="T7" fmla="*/ 162 h 162"/>
                <a:gd name="T8" fmla="*/ 0 w 89"/>
                <a:gd name="T9" fmla="*/ 162 h 162"/>
                <a:gd name="T10" fmla="*/ 31 w 89"/>
                <a:gd name="T11" fmla="*/ 80 h 162"/>
                <a:gd name="T12" fmla="*/ 0 w 89"/>
                <a:gd name="T13" fmla="*/ 0 h 162"/>
                <a:gd name="T14" fmla="*/ 27 w 89"/>
                <a:gd name="T15" fmla="*/ 0 h 162"/>
                <a:gd name="T16" fmla="*/ 45 w 89"/>
                <a:gd name="T17" fmla="*/ 50 h 162"/>
                <a:gd name="T18" fmla="*/ 63 w 89"/>
                <a:gd name="T19" fmla="*/ 0 h 162"/>
                <a:gd name="T20" fmla="*/ 89 w 89"/>
                <a:gd name="T21" fmla="*/ 0 h 162"/>
                <a:gd name="T22" fmla="*/ 58 w 89"/>
                <a:gd name="T23" fmla="*/ 80 h 162"/>
                <a:gd name="T24" fmla="*/ 89 w 89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2">
                  <a:moveTo>
                    <a:pt x="89" y="162"/>
                  </a:moveTo>
                  <a:lnTo>
                    <a:pt x="63" y="162"/>
                  </a:lnTo>
                  <a:lnTo>
                    <a:pt x="45" y="110"/>
                  </a:lnTo>
                  <a:lnTo>
                    <a:pt x="26" y="162"/>
                  </a:lnTo>
                  <a:lnTo>
                    <a:pt x="0" y="162"/>
                  </a:lnTo>
                  <a:lnTo>
                    <a:pt x="31" y="8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45" y="50"/>
                  </a:lnTo>
                  <a:lnTo>
                    <a:pt x="63" y="0"/>
                  </a:lnTo>
                  <a:lnTo>
                    <a:pt x="89" y="0"/>
                  </a:lnTo>
                  <a:lnTo>
                    <a:pt x="58" y="80"/>
                  </a:lnTo>
                  <a:lnTo>
                    <a:pt x="89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6" name="Freeform 93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8719163" y="6442703"/>
            <a:ext cx="177187" cy="206063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Freeform 7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361002" y="6442703"/>
            <a:ext cx="177187" cy="206063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5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9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466146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70640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0652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98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916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610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62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2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/>
          <p:cNvGrpSpPr/>
          <p:nvPr userDrawn="1"/>
        </p:nvGrpSpPr>
        <p:grpSpPr>
          <a:xfrm>
            <a:off x="-1216809" y="-364728"/>
            <a:ext cx="11577619" cy="4225528"/>
            <a:chOff x="0" y="-364728"/>
            <a:chExt cx="9144001" cy="3337321"/>
          </a:xfrm>
        </p:grpSpPr>
        <p:sp>
          <p:nvSpPr>
            <p:cNvPr id="307" name="Freeform 49"/>
            <p:cNvSpPr>
              <a:spLocks/>
            </p:cNvSpPr>
            <p:nvPr/>
          </p:nvSpPr>
          <p:spPr bwMode="auto">
            <a:xfrm>
              <a:off x="2287191" y="-28972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8" name="Freeform 59"/>
            <p:cNvSpPr>
              <a:spLocks/>
            </p:cNvSpPr>
            <p:nvPr/>
          </p:nvSpPr>
          <p:spPr bwMode="auto">
            <a:xfrm>
              <a:off x="2857500" y="-364728"/>
              <a:ext cx="570310" cy="669131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2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9" name="Freeform 70"/>
            <p:cNvSpPr>
              <a:spLocks/>
            </p:cNvSpPr>
            <p:nvPr/>
          </p:nvSpPr>
          <p:spPr bwMode="auto">
            <a:xfrm>
              <a:off x="3999310" y="2305843"/>
              <a:ext cx="572691" cy="66675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0" name="Freeform 119"/>
            <p:cNvSpPr>
              <a:spLocks/>
            </p:cNvSpPr>
            <p:nvPr/>
          </p:nvSpPr>
          <p:spPr bwMode="auto">
            <a:xfrm>
              <a:off x="7429500" y="-28972"/>
              <a:ext cx="571500" cy="66675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1" name="Freeform 140"/>
            <p:cNvSpPr>
              <a:spLocks/>
            </p:cNvSpPr>
            <p:nvPr/>
          </p:nvSpPr>
          <p:spPr bwMode="auto">
            <a:xfrm>
              <a:off x="2289572" y="1642665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2" name="Freeform 145"/>
            <p:cNvSpPr>
              <a:spLocks/>
            </p:cNvSpPr>
            <p:nvPr/>
          </p:nvSpPr>
          <p:spPr bwMode="auto">
            <a:xfrm>
              <a:off x="1146572" y="975915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3" name="Freeform 147"/>
            <p:cNvSpPr>
              <a:spLocks/>
            </p:cNvSpPr>
            <p:nvPr/>
          </p:nvSpPr>
          <p:spPr bwMode="auto">
            <a:xfrm>
              <a:off x="0" y="-28972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4" name="Freeform 63"/>
            <p:cNvSpPr>
              <a:spLocks/>
            </p:cNvSpPr>
            <p:nvPr/>
          </p:nvSpPr>
          <p:spPr bwMode="auto">
            <a:xfrm>
              <a:off x="3427810" y="1637903"/>
              <a:ext cx="571500" cy="667941"/>
            </a:xfrm>
            <a:custGeom>
              <a:avLst/>
              <a:gdLst>
                <a:gd name="T0" fmla="*/ 480 w 480"/>
                <a:gd name="T1" fmla="*/ 561 h 561"/>
                <a:gd name="T2" fmla="*/ 0 w 480"/>
                <a:gd name="T3" fmla="*/ 279 h 561"/>
                <a:gd name="T4" fmla="*/ 480 w 480"/>
                <a:gd name="T5" fmla="*/ 0 h 561"/>
                <a:gd name="T6" fmla="*/ 480 w 480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1">
                  <a:moveTo>
                    <a:pt x="480" y="561"/>
                  </a:moveTo>
                  <a:lnTo>
                    <a:pt x="0" y="279"/>
                  </a:lnTo>
                  <a:lnTo>
                    <a:pt x="480" y="0"/>
                  </a:lnTo>
                  <a:lnTo>
                    <a:pt x="480" y="5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5" name="Freeform 73"/>
            <p:cNvSpPr>
              <a:spLocks/>
            </p:cNvSpPr>
            <p:nvPr/>
          </p:nvSpPr>
          <p:spPr bwMode="auto">
            <a:xfrm>
              <a:off x="3999310" y="1304528"/>
              <a:ext cx="572691" cy="665560"/>
            </a:xfrm>
            <a:custGeom>
              <a:avLst/>
              <a:gdLst>
                <a:gd name="T0" fmla="*/ 481 w 481"/>
                <a:gd name="T1" fmla="*/ 559 h 559"/>
                <a:gd name="T2" fmla="*/ 0 w 481"/>
                <a:gd name="T3" fmla="*/ 280 h 559"/>
                <a:gd name="T4" fmla="*/ 481 w 481"/>
                <a:gd name="T5" fmla="*/ 0 h 559"/>
                <a:gd name="T6" fmla="*/ 481 w 481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59">
                  <a:moveTo>
                    <a:pt x="481" y="559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6" name="Freeform 78"/>
            <p:cNvSpPr>
              <a:spLocks/>
            </p:cNvSpPr>
            <p:nvPr/>
          </p:nvSpPr>
          <p:spPr bwMode="auto">
            <a:xfrm>
              <a:off x="3999310" y="-364728"/>
              <a:ext cx="572691" cy="669131"/>
            </a:xfrm>
            <a:custGeom>
              <a:avLst/>
              <a:gdLst>
                <a:gd name="T0" fmla="*/ 0 w 481"/>
                <a:gd name="T1" fmla="*/ 0 h 562"/>
                <a:gd name="T2" fmla="*/ 481 w 481"/>
                <a:gd name="T3" fmla="*/ 282 h 562"/>
                <a:gd name="T4" fmla="*/ 0 w 481"/>
                <a:gd name="T5" fmla="*/ 562 h 562"/>
                <a:gd name="T6" fmla="*/ 0 w 481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0" y="0"/>
                  </a:moveTo>
                  <a:lnTo>
                    <a:pt x="481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7" name="Freeform 81"/>
            <p:cNvSpPr>
              <a:spLocks/>
            </p:cNvSpPr>
            <p:nvPr/>
          </p:nvSpPr>
          <p:spPr bwMode="auto">
            <a:xfrm>
              <a:off x="4572000" y="2305843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8" name="Freeform 87"/>
            <p:cNvSpPr>
              <a:spLocks/>
            </p:cNvSpPr>
            <p:nvPr/>
          </p:nvSpPr>
          <p:spPr bwMode="auto">
            <a:xfrm>
              <a:off x="4572000" y="-28972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9" name="Freeform 92"/>
            <p:cNvSpPr>
              <a:spLocks/>
            </p:cNvSpPr>
            <p:nvPr/>
          </p:nvSpPr>
          <p:spPr bwMode="auto">
            <a:xfrm>
              <a:off x="5142310" y="1304528"/>
              <a:ext cx="570310" cy="665560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0" name="Freeform 96"/>
            <p:cNvSpPr>
              <a:spLocks/>
            </p:cNvSpPr>
            <p:nvPr/>
          </p:nvSpPr>
          <p:spPr bwMode="auto">
            <a:xfrm>
              <a:off x="5142310" y="-28972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1" name="Freeform 107"/>
            <p:cNvSpPr>
              <a:spLocks/>
            </p:cNvSpPr>
            <p:nvPr/>
          </p:nvSpPr>
          <p:spPr bwMode="auto">
            <a:xfrm>
              <a:off x="6286500" y="1304528"/>
              <a:ext cx="570310" cy="665560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2" name="Freeform 321"/>
            <p:cNvSpPr>
              <a:spLocks/>
            </p:cNvSpPr>
            <p:nvPr/>
          </p:nvSpPr>
          <p:spPr bwMode="auto">
            <a:xfrm>
              <a:off x="6286500" y="-28972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3" name="Freeform 115"/>
            <p:cNvSpPr>
              <a:spLocks/>
            </p:cNvSpPr>
            <p:nvPr/>
          </p:nvSpPr>
          <p:spPr bwMode="auto">
            <a:xfrm>
              <a:off x="6856810" y="-364728"/>
              <a:ext cx="570310" cy="669131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4" name="Freeform 143"/>
            <p:cNvSpPr>
              <a:spLocks/>
            </p:cNvSpPr>
            <p:nvPr/>
          </p:nvSpPr>
          <p:spPr bwMode="auto">
            <a:xfrm>
              <a:off x="576263" y="1309290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5" name="Freeform 42"/>
            <p:cNvSpPr>
              <a:spLocks/>
            </p:cNvSpPr>
            <p:nvPr/>
          </p:nvSpPr>
          <p:spPr bwMode="auto">
            <a:xfrm>
              <a:off x="1714500" y="304403"/>
              <a:ext cx="572691" cy="66675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6" name="Freeform 50"/>
            <p:cNvSpPr>
              <a:spLocks/>
            </p:cNvSpPr>
            <p:nvPr/>
          </p:nvSpPr>
          <p:spPr bwMode="auto">
            <a:xfrm>
              <a:off x="2287191" y="637778"/>
              <a:ext cx="570310" cy="669131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0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0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7" name="Freeform 56"/>
            <p:cNvSpPr>
              <a:spLocks/>
            </p:cNvSpPr>
            <p:nvPr/>
          </p:nvSpPr>
          <p:spPr bwMode="auto">
            <a:xfrm>
              <a:off x="2857500" y="637778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8" name="Freeform 65"/>
            <p:cNvSpPr>
              <a:spLocks/>
            </p:cNvSpPr>
            <p:nvPr/>
          </p:nvSpPr>
          <p:spPr bwMode="auto">
            <a:xfrm>
              <a:off x="3427810" y="971153"/>
              <a:ext cx="571500" cy="66675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9" name="Freeform 76"/>
            <p:cNvSpPr>
              <a:spLocks/>
            </p:cNvSpPr>
            <p:nvPr/>
          </p:nvSpPr>
          <p:spPr bwMode="auto">
            <a:xfrm>
              <a:off x="3999310" y="304403"/>
              <a:ext cx="572691" cy="66675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0" name="Freeform 103"/>
            <p:cNvSpPr>
              <a:spLocks/>
            </p:cNvSpPr>
            <p:nvPr/>
          </p:nvSpPr>
          <p:spPr bwMode="auto">
            <a:xfrm>
              <a:off x="5712619" y="304403"/>
              <a:ext cx="573881" cy="666750"/>
            </a:xfrm>
            <a:custGeom>
              <a:avLst/>
              <a:gdLst>
                <a:gd name="T0" fmla="*/ 482 w 482"/>
                <a:gd name="T1" fmla="*/ 560 h 560"/>
                <a:gd name="T2" fmla="*/ 0 w 482"/>
                <a:gd name="T3" fmla="*/ 280 h 560"/>
                <a:gd name="T4" fmla="*/ 482 w 482"/>
                <a:gd name="T5" fmla="*/ 0 h 560"/>
                <a:gd name="T6" fmla="*/ 482 w 482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482" y="560"/>
                  </a:moveTo>
                  <a:lnTo>
                    <a:pt x="0" y="280"/>
                  </a:lnTo>
                  <a:lnTo>
                    <a:pt x="482" y="0"/>
                  </a:lnTo>
                  <a:lnTo>
                    <a:pt x="482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1" name="Freeform 125"/>
            <p:cNvSpPr>
              <a:spLocks/>
            </p:cNvSpPr>
            <p:nvPr/>
          </p:nvSpPr>
          <p:spPr bwMode="auto">
            <a:xfrm>
              <a:off x="8001000" y="637778"/>
              <a:ext cx="570310" cy="669131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2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2" name="Freeform 152"/>
            <p:cNvSpPr>
              <a:spLocks/>
            </p:cNvSpPr>
            <p:nvPr/>
          </p:nvSpPr>
          <p:spPr bwMode="auto">
            <a:xfrm>
              <a:off x="570310" y="304403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3" name="Freeform 84"/>
            <p:cNvSpPr>
              <a:spLocks/>
            </p:cNvSpPr>
            <p:nvPr/>
          </p:nvSpPr>
          <p:spPr bwMode="auto">
            <a:xfrm>
              <a:off x="4572000" y="971153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4" name="Freeform 131"/>
            <p:cNvSpPr>
              <a:spLocks/>
            </p:cNvSpPr>
            <p:nvPr/>
          </p:nvSpPr>
          <p:spPr bwMode="auto">
            <a:xfrm>
              <a:off x="8571310" y="304403"/>
              <a:ext cx="572691" cy="66675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5" name="Freeform 157"/>
            <p:cNvSpPr>
              <a:spLocks/>
            </p:cNvSpPr>
            <p:nvPr/>
          </p:nvSpPr>
          <p:spPr bwMode="auto">
            <a:xfrm>
              <a:off x="1140619" y="-28972"/>
              <a:ext cx="573881" cy="666750"/>
            </a:xfrm>
            <a:custGeom>
              <a:avLst/>
              <a:gdLst>
                <a:gd name="T0" fmla="*/ 0 w 482"/>
                <a:gd name="T1" fmla="*/ 0 h 560"/>
                <a:gd name="T2" fmla="*/ 482 w 482"/>
                <a:gd name="T3" fmla="*/ 280 h 560"/>
                <a:gd name="T4" fmla="*/ 0 w 482"/>
                <a:gd name="T5" fmla="*/ 560 h 560"/>
                <a:gd name="T6" fmla="*/ 0 w 482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0" y="0"/>
                  </a:moveTo>
                  <a:lnTo>
                    <a:pt x="482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6" name="Freeform 68"/>
            <p:cNvSpPr>
              <a:spLocks/>
            </p:cNvSpPr>
            <p:nvPr/>
          </p:nvSpPr>
          <p:spPr bwMode="auto">
            <a:xfrm>
              <a:off x="3427810" y="-28972"/>
              <a:ext cx="571500" cy="666750"/>
            </a:xfrm>
            <a:custGeom>
              <a:avLst/>
              <a:gdLst>
                <a:gd name="T0" fmla="*/ 0 w 480"/>
                <a:gd name="T1" fmla="*/ 0 h 560"/>
                <a:gd name="T2" fmla="*/ 480 w 480"/>
                <a:gd name="T3" fmla="*/ 280 h 560"/>
                <a:gd name="T4" fmla="*/ 0 w 480"/>
                <a:gd name="T5" fmla="*/ 560 h 560"/>
                <a:gd name="T6" fmla="*/ 0 w 480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0" y="0"/>
                  </a:moveTo>
                  <a:lnTo>
                    <a:pt x="480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7" name="Freeform 91"/>
            <p:cNvSpPr>
              <a:spLocks/>
            </p:cNvSpPr>
            <p:nvPr/>
          </p:nvSpPr>
          <p:spPr bwMode="auto">
            <a:xfrm>
              <a:off x="5142310" y="1970087"/>
              <a:ext cx="570310" cy="669131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8" name="Freeform 95"/>
            <p:cNvSpPr>
              <a:spLocks/>
            </p:cNvSpPr>
            <p:nvPr/>
          </p:nvSpPr>
          <p:spPr bwMode="auto">
            <a:xfrm>
              <a:off x="5142310" y="304403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9" name="Freeform 101"/>
            <p:cNvSpPr>
              <a:spLocks/>
            </p:cNvSpPr>
            <p:nvPr/>
          </p:nvSpPr>
          <p:spPr bwMode="auto">
            <a:xfrm>
              <a:off x="5712619" y="1304528"/>
              <a:ext cx="573881" cy="665560"/>
            </a:xfrm>
            <a:custGeom>
              <a:avLst/>
              <a:gdLst>
                <a:gd name="T0" fmla="*/ 0 w 482"/>
                <a:gd name="T1" fmla="*/ 0 h 559"/>
                <a:gd name="T2" fmla="*/ 482 w 482"/>
                <a:gd name="T3" fmla="*/ 280 h 559"/>
                <a:gd name="T4" fmla="*/ 0 w 482"/>
                <a:gd name="T5" fmla="*/ 559 h 559"/>
                <a:gd name="T6" fmla="*/ 0 w 482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59">
                  <a:moveTo>
                    <a:pt x="0" y="0"/>
                  </a:moveTo>
                  <a:lnTo>
                    <a:pt x="482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0" name="Freeform 44"/>
            <p:cNvSpPr>
              <a:spLocks/>
            </p:cNvSpPr>
            <p:nvPr/>
          </p:nvSpPr>
          <p:spPr bwMode="auto">
            <a:xfrm>
              <a:off x="1714500" y="635397"/>
              <a:ext cx="572691" cy="66675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1" name="Freeform 57"/>
            <p:cNvSpPr>
              <a:spLocks/>
            </p:cNvSpPr>
            <p:nvPr/>
          </p:nvSpPr>
          <p:spPr bwMode="auto">
            <a:xfrm>
              <a:off x="2857500" y="304403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2" name="Freeform 66"/>
            <p:cNvSpPr>
              <a:spLocks/>
            </p:cNvSpPr>
            <p:nvPr/>
          </p:nvSpPr>
          <p:spPr bwMode="auto">
            <a:xfrm>
              <a:off x="2293144" y="1304528"/>
              <a:ext cx="570310" cy="669131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0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0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3" name="Freeform 85"/>
            <p:cNvSpPr>
              <a:spLocks/>
            </p:cNvSpPr>
            <p:nvPr/>
          </p:nvSpPr>
          <p:spPr bwMode="auto">
            <a:xfrm>
              <a:off x="4572000" y="637778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4" name="Freeform 133"/>
            <p:cNvSpPr>
              <a:spLocks/>
            </p:cNvSpPr>
            <p:nvPr/>
          </p:nvSpPr>
          <p:spPr bwMode="auto">
            <a:xfrm>
              <a:off x="8571310" y="-364728"/>
              <a:ext cx="572691" cy="669131"/>
            </a:xfrm>
            <a:custGeom>
              <a:avLst/>
              <a:gdLst>
                <a:gd name="T0" fmla="*/ 0 w 481"/>
                <a:gd name="T1" fmla="*/ 0 h 562"/>
                <a:gd name="T2" fmla="*/ 481 w 481"/>
                <a:gd name="T3" fmla="*/ 282 h 562"/>
                <a:gd name="T4" fmla="*/ 0 w 481"/>
                <a:gd name="T5" fmla="*/ 562 h 562"/>
                <a:gd name="T6" fmla="*/ 0 w 481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0" y="0"/>
                  </a:moveTo>
                  <a:lnTo>
                    <a:pt x="481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5" name="Freeform 146"/>
            <p:cNvSpPr>
              <a:spLocks/>
            </p:cNvSpPr>
            <p:nvPr/>
          </p:nvSpPr>
          <p:spPr bwMode="auto">
            <a:xfrm>
              <a:off x="0" y="304403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6" name="Freeform 45"/>
            <p:cNvSpPr>
              <a:spLocks/>
            </p:cNvSpPr>
            <p:nvPr/>
          </p:nvSpPr>
          <p:spPr bwMode="auto">
            <a:xfrm>
              <a:off x="1714500" y="-364728"/>
              <a:ext cx="572691" cy="669131"/>
            </a:xfrm>
            <a:custGeom>
              <a:avLst/>
              <a:gdLst>
                <a:gd name="T0" fmla="*/ 0 w 481"/>
                <a:gd name="T1" fmla="*/ 0 h 562"/>
                <a:gd name="T2" fmla="*/ 481 w 481"/>
                <a:gd name="T3" fmla="*/ 282 h 562"/>
                <a:gd name="T4" fmla="*/ 0 w 481"/>
                <a:gd name="T5" fmla="*/ 562 h 562"/>
                <a:gd name="T6" fmla="*/ 0 w 481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0" y="0"/>
                  </a:moveTo>
                  <a:lnTo>
                    <a:pt x="481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7" name="Freeform 51"/>
            <p:cNvSpPr>
              <a:spLocks/>
            </p:cNvSpPr>
            <p:nvPr/>
          </p:nvSpPr>
          <p:spPr bwMode="auto">
            <a:xfrm>
              <a:off x="2287191" y="-364728"/>
              <a:ext cx="570310" cy="669131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8" name="Freeform 54"/>
            <p:cNvSpPr>
              <a:spLocks/>
            </p:cNvSpPr>
            <p:nvPr/>
          </p:nvSpPr>
          <p:spPr bwMode="auto">
            <a:xfrm>
              <a:off x="2857500" y="1304528"/>
              <a:ext cx="570310" cy="665560"/>
            </a:xfrm>
            <a:custGeom>
              <a:avLst/>
              <a:gdLst>
                <a:gd name="T0" fmla="*/ 479 w 479"/>
                <a:gd name="T1" fmla="*/ 559 h 559"/>
                <a:gd name="T2" fmla="*/ 0 w 479"/>
                <a:gd name="T3" fmla="*/ 280 h 559"/>
                <a:gd name="T4" fmla="*/ 479 w 479"/>
                <a:gd name="T5" fmla="*/ 0 h 559"/>
                <a:gd name="T6" fmla="*/ 479 w 47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479" y="559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9" name="Freeform 62"/>
            <p:cNvSpPr>
              <a:spLocks/>
            </p:cNvSpPr>
            <p:nvPr/>
          </p:nvSpPr>
          <p:spPr bwMode="auto">
            <a:xfrm>
              <a:off x="3427810" y="1970087"/>
              <a:ext cx="571500" cy="669131"/>
            </a:xfrm>
            <a:custGeom>
              <a:avLst/>
              <a:gdLst>
                <a:gd name="T0" fmla="*/ 0 w 480"/>
                <a:gd name="T1" fmla="*/ 0 h 562"/>
                <a:gd name="T2" fmla="*/ 480 w 480"/>
                <a:gd name="T3" fmla="*/ 282 h 562"/>
                <a:gd name="T4" fmla="*/ 0 w 480"/>
                <a:gd name="T5" fmla="*/ 562 h 562"/>
                <a:gd name="T6" fmla="*/ 0 w 480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0" y="0"/>
                  </a:moveTo>
                  <a:lnTo>
                    <a:pt x="480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0" name="Freeform 71"/>
            <p:cNvSpPr>
              <a:spLocks/>
            </p:cNvSpPr>
            <p:nvPr/>
          </p:nvSpPr>
          <p:spPr bwMode="auto">
            <a:xfrm>
              <a:off x="3999310" y="1970087"/>
              <a:ext cx="572691" cy="669131"/>
            </a:xfrm>
            <a:custGeom>
              <a:avLst/>
              <a:gdLst>
                <a:gd name="T0" fmla="*/ 481 w 481"/>
                <a:gd name="T1" fmla="*/ 562 h 562"/>
                <a:gd name="T2" fmla="*/ 0 w 481"/>
                <a:gd name="T3" fmla="*/ 282 h 562"/>
                <a:gd name="T4" fmla="*/ 481 w 481"/>
                <a:gd name="T5" fmla="*/ 0 h 562"/>
                <a:gd name="T6" fmla="*/ 481 w 481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2">
                  <a:moveTo>
                    <a:pt x="481" y="562"/>
                  </a:moveTo>
                  <a:lnTo>
                    <a:pt x="0" y="282"/>
                  </a:lnTo>
                  <a:lnTo>
                    <a:pt x="481" y="0"/>
                  </a:lnTo>
                  <a:lnTo>
                    <a:pt x="481" y="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1" name="Freeform 83"/>
            <p:cNvSpPr>
              <a:spLocks/>
            </p:cNvSpPr>
            <p:nvPr/>
          </p:nvSpPr>
          <p:spPr bwMode="auto">
            <a:xfrm>
              <a:off x="4572000" y="1304528"/>
              <a:ext cx="570310" cy="665560"/>
            </a:xfrm>
            <a:custGeom>
              <a:avLst/>
              <a:gdLst>
                <a:gd name="T0" fmla="*/ 0 w 479"/>
                <a:gd name="T1" fmla="*/ 0 h 559"/>
                <a:gd name="T2" fmla="*/ 479 w 479"/>
                <a:gd name="T3" fmla="*/ 280 h 559"/>
                <a:gd name="T4" fmla="*/ 0 w 479"/>
                <a:gd name="T5" fmla="*/ 559 h 559"/>
                <a:gd name="T6" fmla="*/ 0 w 479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59">
                  <a:moveTo>
                    <a:pt x="0" y="0"/>
                  </a:moveTo>
                  <a:lnTo>
                    <a:pt x="479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2" name="Freeform 93"/>
            <p:cNvSpPr>
              <a:spLocks/>
            </p:cNvSpPr>
            <p:nvPr/>
          </p:nvSpPr>
          <p:spPr bwMode="auto">
            <a:xfrm>
              <a:off x="5142310" y="971153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3" name="Freeform 97"/>
            <p:cNvSpPr>
              <a:spLocks/>
            </p:cNvSpPr>
            <p:nvPr/>
          </p:nvSpPr>
          <p:spPr bwMode="auto">
            <a:xfrm>
              <a:off x="5142310" y="-364728"/>
              <a:ext cx="570310" cy="669131"/>
            </a:xfrm>
            <a:custGeom>
              <a:avLst/>
              <a:gdLst>
                <a:gd name="T0" fmla="*/ 0 w 479"/>
                <a:gd name="T1" fmla="*/ 0 h 562"/>
                <a:gd name="T2" fmla="*/ 479 w 479"/>
                <a:gd name="T3" fmla="*/ 282 h 562"/>
                <a:gd name="T4" fmla="*/ 0 w 479"/>
                <a:gd name="T5" fmla="*/ 562 h 562"/>
                <a:gd name="T6" fmla="*/ 0 w 47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0" y="0"/>
                  </a:moveTo>
                  <a:lnTo>
                    <a:pt x="479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4" name="Freeform 108"/>
            <p:cNvSpPr>
              <a:spLocks/>
            </p:cNvSpPr>
            <p:nvPr/>
          </p:nvSpPr>
          <p:spPr bwMode="auto">
            <a:xfrm>
              <a:off x="6286500" y="637778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5" name="Freeform 114"/>
            <p:cNvSpPr>
              <a:spLocks/>
            </p:cNvSpPr>
            <p:nvPr/>
          </p:nvSpPr>
          <p:spPr bwMode="auto">
            <a:xfrm>
              <a:off x="6856810" y="-28972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6" name="Freeform 124"/>
            <p:cNvSpPr>
              <a:spLocks/>
            </p:cNvSpPr>
            <p:nvPr/>
          </p:nvSpPr>
          <p:spPr bwMode="auto">
            <a:xfrm>
              <a:off x="8001000" y="-28972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7" name="Freeform 129"/>
            <p:cNvSpPr>
              <a:spLocks/>
            </p:cNvSpPr>
            <p:nvPr/>
          </p:nvSpPr>
          <p:spPr bwMode="auto">
            <a:xfrm>
              <a:off x="8571310" y="971153"/>
              <a:ext cx="572691" cy="66675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8" name="Freeform 74"/>
            <p:cNvSpPr>
              <a:spLocks/>
            </p:cNvSpPr>
            <p:nvPr/>
          </p:nvSpPr>
          <p:spPr bwMode="auto">
            <a:xfrm>
              <a:off x="3999310" y="971153"/>
              <a:ext cx="572691" cy="666750"/>
            </a:xfrm>
            <a:custGeom>
              <a:avLst/>
              <a:gdLst>
                <a:gd name="T0" fmla="*/ 0 w 481"/>
                <a:gd name="T1" fmla="*/ 0 h 560"/>
                <a:gd name="T2" fmla="*/ 481 w 481"/>
                <a:gd name="T3" fmla="*/ 280 h 560"/>
                <a:gd name="T4" fmla="*/ 0 w 481"/>
                <a:gd name="T5" fmla="*/ 560 h 560"/>
                <a:gd name="T6" fmla="*/ 0 w 481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0" y="0"/>
                  </a:moveTo>
                  <a:lnTo>
                    <a:pt x="481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9" name="Freeform 137"/>
            <p:cNvSpPr>
              <a:spLocks/>
            </p:cNvSpPr>
            <p:nvPr/>
          </p:nvSpPr>
          <p:spPr bwMode="auto">
            <a:xfrm>
              <a:off x="6861572" y="971153"/>
              <a:ext cx="571500" cy="66675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0" name="Freeform 139"/>
            <p:cNvSpPr>
              <a:spLocks/>
            </p:cNvSpPr>
            <p:nvPr/>
          </p:nvSpPr>
          <p:spPr bwMode="auto">
            <a:xfrm>
              <a:off x="572691" y="-364728"/>
              <a:ext cx="573881" cy="669131"/>
            </a:xfrm>
            <a:custGeom>
              <a:avLst/>
              <a:gdLst>
                <a:gd name="T0" fmla="*/ 0 w 482"/>
                <a:gd name="T1" fmla="*/ 0 h 562"/>
                <a:gd name="T2" fmla="*/ 482 w 482"/>
                <a:gd name="T3" fmla="*/ 282 h 562"/>
                <a:gd name="T4" fmla="*/ 0 w 482"/>
                <a:gd name="T5" fmla="*/ 562 h 562"/>
                <a:gd name="T6" fmla="*/ 0 w 482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2">
                  <a:moveTo>
                    <a:pt x="0" y="0"/>
                  </a:moveTo>
                  <a:lnTo>
                    <a:pt x="482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1" name="Freeform 144"/>
            <p:cNvSpPr>
              <a:spLocks/>
            </p:cNvSpPr>
            <p:nvPr/>
          </p:nvSpPr>
          <p:spPr bwMode="auto">
            <a:xfrm>
              <a:off x="1146572" y="1309290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2" name="Freeform 151"/>
            <p:cNvSpPr>
              <a:spLocks/>
            </p:cNvSpPr>
            <p:nvPr/>
          </p:nvSpPr>
          <p:spPr bwMode="auto">
            <a:xfrm>
              <a:off x="570310" y="637778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3" name="Freeform 55"/>
            <p:cNvSpPr>
              <a:spLocks/>
            </p:cNvSpPr>
            <p:nvPr/>
          </p:nvSpPr>
          <p:spPr bwMode="auto">
            <a:xfrm>
              <a:off x="2857500" y="971153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4" name="Freeform 64"/>
            <p:cNvSpPr>
              <a:spLocks/>
            </p:cNvSpPr>
            <p:nvPr/>
          </p:nvSpPr>
          <p:spPr bwMode="auto">
            <a:xfrm>
              <a:off x="3427810" y="1304528"/>
              <a:ext cx="571500" cy="665560"/>
            </a:xfrm>
            <a:custGeom>
              <a:avLst/>
              <a:gdLst>
                <a:gd name="T0" fmla="*/ 0 w 480"/>
                <a:gd name="T1" fmla="*/ 0 h 559"/>
                <a:gd name="T2" fmla="*/ 480 w 480"/>
                <a:gd name="T3" fmla="*/ 280 h 559"/>
                <a:gd name="T4" fmla="*/ 0 w 480"/>
                <a:gd name="T5" fmla="*/ 559 h 559"/>
                <a:gd name="T6" fmla="*/ 0 w 480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59">
                  <a:moveTo>
                    <a:pt x="0" y="0"/>
                  </a:moveTo>
                  <a:lnTo>
                    <a:pt x="480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5" name="Freeform 72"/>
            <p:cNvSpPr>
              <a:spLocks/>
            </p:cNvSpPr>
            <p:nvPr/>
          </p:nvSpPr>
          <p:spPr bwMode="auto">
            <a:xfrm>
              <a:off x="3999310" y="1637903"/>
              <a:ext cx="572691" cy="667941"/>
            </a:xfrm>
            <a:custGeom>
              <a:avLst/>
              <a:gdLst>
                <a:gd name="T0" fmla="*/ 0 w 481"/>
                <a:gd name="T1" fmla="*/ 0 h 561"/>
                <a:gd name="T2" fmla="*/ 481 w 481"/>
                <a:gd name="T3" fmla="*/ 279 h 561"/>
                <a:gd name="T4" fmla="*/ 0 w 481"/>
                <a:gd name="T5" fmla="*/ 561 h 561"/>
                <a:gd name="T6" fmla="*/ 0 w 481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1">
                  <a:moveTo>
                    <a:pt x="0" y="0"/>
                  </a:moveTo>
                  <a:lnTo>
                    <a:pt x="481" y="279"/>
                  </a:lnTo>
                  <a:lnTo>
                    <a:pt x="0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6" name="Freeform 75"/>
            <p:cNvSpPr>
              <a:spLocks/>
            </p:cNvSpPr>
            <p:nvPr/>
          </p:nvSpPr>
          <p:spPr bwMode="auto">
            <a:xfrm>
              <a:off x="3999310" y="637778"/>
              <a:ext cx="572691" cy="66675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7" name="Freeform 77"/>
            <p:cNvSpPr>
              <a:spLocks/>
            </p:cNvSpPr>
            <p:nvPr/>
          </p:nvSpPr>
          <p:spPr bwMode="auto">
            <a:xfrm>
              <a:off x="3999310" y="-28972"/>
              <a:ext cx="572691" cy="66675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8" name="Freeform 109"/>
            <p:cNvSpPr>
              <a:spLocks/>
            </p:cNvSpPr>
            <p:nvPr/>
          </p:nvSpPr>
          <p:spPr bwMode="auto">
            <a:xfrm>
              <a:off x="6286500" y="304403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9" name="Freeform 113"/>
            <p:cNvSpPr>
              <a:spLocks/>
            </p:cNvSpPr>
            <p:nvPr/>
          </p:nvSpPr>
          <p:spPr bwMode="auto">
            <a:xfrm>
              <a:off x="6856810" y="637778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0" name="Freeform 153"/>
            <p:cNvSpPr>
              <a:spLocks/>
            </p:cNvSpPr>
            <p:nvPr/>
          </p:nvSpPr>
          <p:spPr bwMode="auto">
            <a:xfrm>
              <a:off x="570310" y="-28972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1" name="Freeform 94"/>
            <p:cNvSpPr>
              <a:spLocks/>
            </p:cNvSpPr>
            <p:nvPr/>
          </p:nvSpPr>
          <p:spPr bwMode="auto">
            <a:xfrm>
              <a:off x="5142310" y="637778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2" name="Freeform 118"/>
            <p:cNvSpPr>
              <a:spLocks/>
            </p:cNvSpPr>
            <p:nvPr/>
          </p:nvSpPr>
          <p:spPr bwMode="auto">
            <a:xfrm>
              <a:off x="7429500" y="304403"/>
              <a:ext cx="571500" cy="666750"/>
            </a:xfrm>
            <a:custGeom>
              <a:avLst/>
              <a:gdLst>
                <a:gd name="T0" fmla="*/ 0 w 480"/>
                <a:gd name="T1" fmla="*/ 0 h 560"/>
                <a:gd name="T2" fmla="*/ 480 w 480"/>
                <a:gd name="T3" fmla="*/ 280 h 560"/>
                <a:gd name="T4" fmla="*/ 0 w 480"/>
                <a:gd name="T5" fmla="*/ 560 h 560"/>
                <a:gd name="T6" fmla="*/ 0 w 480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0" y="0"/>
                  </a:moveTo>
                  <a:lnTo>
                    <a:pt x="480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3" name="Freeform 123"/>
            <p:cNvSpPr>
              <a:spLocks/>
            </p:cNvSpPr>
            <p:nvPr/>
          </p:nvSpPr>
          <p:spPr bwMode="auto">
            <a:xfrm>
              <a:off x="8001000" y="304403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4" name="Freeform 130"/>
            <p:cNvSpPr>
              <a:spLocks/>
            </p:cNvSpPr>
            <p:nvPr/>
          </p:nvSpPr>
          <p:spPr bwMode="auto">
            <a:xfrm>
              <a:off x="8571310" y="637778"/>
              <a:ext cx="572691" cy="66675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5" name="Freeform 138"/>
            <p:cNvSpPr>
              <a:spLocks/>
            </p:cNvSpPr>
            <p:nvPr/>
          </p:nvSpPr>
          <p:spPr bwMode="auto">
            <a:xfrm>
              <a:off x="7433073" y="971153"/>
              <a:ext cx="570310" cy="666750"/>
            </a:xfrm>
            <a:custGeom>
              <a:avLst/>
              <a:gdLst>
                <a:gd name="T0" fmla="*/ 0 w 479"/>
                <a:gd name="T1" fmla="*/ 0 h 560"/>
                <a:gd name="T2" fmla="*/ 479 w 479"/>
                <a:gd name="T3" fmla="*/ 280 h 560"/>
                <a:gd name="T4" fmla="*/ 0 w 479"/>
                <a:gd name="T5" fmla="*/ 560 h 560"/>
                <a:gd name="T6" fmla="*/ 0 w 47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0" y="0"/>
                  </a:moveTo>
                  <a:lnTo>
                    <a:pt x="479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6" name="Freeform 158"/>
            <p:cNvSpPr>
              <a:spLocks/>
            </p:cNvSpPr>
            <p:nvPr/>
          </p:nvSpPr>
          <p:spPr bwMode="auto">
            <a:xfrm>
              <a:off x="1140619" y="-364728"/>
              <a:ext cx="573881" cy="669131"/>
            </a:xfrm>
            <a:custGeom>
              <a:avLst/>
              <a:gdLst>
                <a:gd name="T0" fmla="*/ 482 w 482"/>
                <a:gd name="T1" fmla="*/ 562 h 562"/>
                <a:gd name="T2" fmla="*/ 0 w 482"/>
                <a:gd name="T3" fmla="*/ 282 h 562"/>
                <a:gd name="T4" fmla="*/ 482 w 482"/>
                <a:gd name="T5" fmla="*/ 0 h 562"/>
                <a:gd name="T6" fmla="*/ 482 w 482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2">
                  <a:moveTo>
                    <a:pt x="482" y="562"/>
                  </a:moveTo>
                  <a:lnTo>
                    <a:pt x="0" y="282"/>
                  </a:lnTo>
                  <a:lnTo>
                    <a:pt x="482" y="0"/>
                  </a:lnTo>
                  <a:lnTo>
                    <a:pt x="482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7" name="Freeform 58"/>
            <p:cNvSpPr>
              <a:spLocks/>
            </p:cNvSpPr>
            <p:nvPr/>
          </p:nvSpPr>
          <p:spPr bwMode="auto">
            <a:xfrm>
              <a:off x="2857500" y="-28972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8" name="Freeform 69"/>
            <p:cNvSpPr>
              <a:spLocks/>
            </p:cNvSpPr>
            <p:nvPr/>
          </p:nvSpPr>
          <p:spPr bwMode="auto">
            <a:xfrm>
              <a:off x="3427810" y="-364728"/>
              <a:ext cx="571500" cy="669131"/>
            </a:xfrm>
            <a:custGeom>
              <a:avLst/>
              <a:gdLst>
                <a:gd name="T0" fmla="*/ 480 w 480"/>
                <a:gd name="T1" fmla="*/ 562 h 562"/>
                <a:gd name="T2" fmla="*/ 0 w 480"/>
                <a:gd name="T3" fmla="*/ 282 h 562"/>
                <a:gd name="T4" fmla="*/ 480 w 480"/>
                <a:gd name="T5" fmla="*/ 0 h 562"/>
                <a:gd name="T6" fmla="*/ 480 w 480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480" y="562"/>
                  </a:moveTo>
                  <a:lnTo>
                    <a:pt x="0" y="282"/>
                  </a:lnTo>
                  <a:lnTo>
                    <a:pt x="480" y="0"/>
                  </a:lnTo>
                  <a:lnTo>
                    <a:pt x="480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9" name="Freeform 86"/>
            <p:cNvSpPr>
              <a:spLocks/>
            </p:cNvSpPr>
            <p:nvPr/>
          </p:nvSpPr>
          <p:spPr bwMode="auto">
            <a:xfrm>
              <a:off x="4572000" y="304403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0" name="Freeform 100"/>
            <p:cNvSpPr>
              <a:spLocks/>
            </p:cNvSpPr>
            <p:nvPr/>
          </p:nvSpPr>
          <p:spPr bwMode="auto">
            <a:xfrm>
              <a:off x="5712619" y="1970087"/>
              <a:ext cx="573881" cy="669131"/>
            </a:xfrm>
            <a:custGeom>
              <a:avLst/>
              <a:gdLst>
                <a:gd name="T0" fmla="*/ 0 w 482"/>
                <a:gd name="T1" fmla="*/ 0 h 562"/>
                <a:gd name="T2" fmla="*/ 482 w 482"/>
                <a:gd name="T3" fmla="*/ 282 h 562"/>
                <a:gd name="T4" fmla="*/ 0 w 482"/>
                <a:gd name="T5" fmla="*/ 562 h 562"/>
                <a:gd name="T6" fmla="*/ 0 w 482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2">
                  <a:moveTo>
                    <a:pt x="0" y="0"/>
                  </a:moveTo>
                  <a:lnTo>
                    <a:pt x="482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1" name="Freeform 102"/>
            <p:cNvSpPr>
              <a:spLocks/>
            </p:cNvSpPr>
            <p:nvPr/>
          </p:nvSpPr>
          <p:spPr bwMode="auto">
            <a:xfrm>
              <a:off x="5712619" y="971153"/>
              <a:ext cx="573881" cy="666750"/>
            </a:xfrm>
            <a:custGeom>
              <a:avLst/>
              <a:gdLst>
                <a:gd name="T0" fmla="*/ 482 w 482"/>
                <a:gd name="T1" fmla="*/ 560 h 560"/>
                <a:gd name="T2" fmla="*/ 0 w 482"/>
                <a:gd name="T3" fmla="*/ 280 h 560"/>
                <a:gd name="T4" fmla="*/ 482 w 482"/>
                <a:gd name="T5" fmla="*/ 0 h 560"/>
                <a:gd name="T6" fmla="*/ 482 w 482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482" y="560"/>
                  </a:moveTo>
                  <a:lnTo>
                    <a:pt x="0" y="280"/>
                  </a:lnTo>
                  <a:lnTo>
                    <a:pt x="482" y="0"/>
                  </a:lnTo>
                  <a:lnTo>
                    <a:pt x="482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2" name="Freeform 120"/>
            <p:cNvSpPr>
              <a:spLocks/>
            </p:cNvSpPr>
            <p:nvPr/>
          </p:nvSpPr>
          <p:spPr bwMode="auto">
            <a:xfrm>
              <a:off x="7429500" y="-364728"/>
              <a:ext cx="571500" cy="669131"/>
            </a:xfrm>
            <a:custGeom>
              <a:avLst/>
              <a:gdLst>
                <a:gd name="T0" fmla="*/ 0 w 480"/>
                <a:gd name="T1" fmla="*/ 0 h 562"/>
                <a:gd name="T2" fmla="*/ 480 w 480"/>
                <a:gd name="T3" fmla="*/ 282 h 562"/>
                <a:gd name="T4" fmla="*/ 0 w 480"/>
                <a:gd name="T5" fmla="*/ 562 h 562"/>
                <a:gd name="T6" fmla="*/ 0 w 480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0" y="0"/>
                  </a:moveTo>
                  <a:lnTo>
                    <a:pt x="480" y="28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3" name="Freeform 132"/>
            <p:cNvSpPr>
              <a:spLocks/>
            </p:cNvSpPr>
            <p:nvPr/>
          </p:nvSpPr>
          <p:spPr bwMode="auto">
            <a:xfrm>
              <a:off x="8571310" y="-28972"/>
              <a:ext cx="572691" cy="66675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4" name="Freeform 136"/>
            <p:cNvSpPr>
              <a:spLocks/>
            </p:cNvSpPr>
            <p:nvPr/>
          </p:nvSpPr>
          <p:spPr bwMode="auto">
            <a:xfrm>
              <a:off x="6861573" y="1304528"/>
              <a:ext cx="571500" cy="665560"/>
            </a:xfrm>
            <a:custGeom>
              <a:avLst/>
              <a:gdLst>
                <a:gd name="T0" fmla="*/ 0 w 480"/>
                <a:gd name="T1" fmla="*/ 0 h 559"/>
                <a:gd name="T2" fmla="*/ 480 w 480"/>
                <a:gd name="T3" fmla="*/ 280 h 559"/>
                <a:gd name="T4" fmla="*/ 0 w 480"/>
                <a:gd name="T5" fmla="*/ 559 h 559"/>
                <a:gd name="T6" fmla="*/ 0 w 480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59">
                  <a:moveTo>
                    <a:pt x="0" y="0"/>
                  </a:moveTo>
                  <a:lnTo>
                    <a:pt x="480" y="280"/>
                  </a:lnTo>
                  <a:lnTo>
                    <a:pt x="0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5" name="Freeform 141"/>
            <p:cNvSpPr>
              <a:spLocks/>
            </p:cNvSpPr>
            <p:nvPr/>
          </p:nvSpPr>
          <p:spPr bwMode="auto">
            <a:xfrm>
              <a:off x="4763" y="975916"/>
              <a:ext cx="571500" cy="66675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6" name="Freeform 150"/>
            <p:cNvSpPr>
              <a:spLocks/>
            </p:cNvSpPr>
            <p:nvPr/>
          </p:nvSpPr>
          <p:spPr bwMode="auto">
            <a:xfrm>
              <a:off x="1726407" y="1309291"/>
              <a:ext cx="572691" cy="66675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7" name="Freeform 156"/>
            <p:cNvSpPr>
              <a:spLocks/>
            </p:cNvSpPr>
            <p:nvPr/>
          </p:nvSpPr>
          <p:spPr bwMode="auto">
            <a:xfrm>
              <a:off x="1140619" y="637778"/>
              <a:ext cx="573881" cy="666750"/>
            </a:xfrm>
            <a:custGeom>
              <a:avLst/>
              <a:gdLst>
                <a:gd name="T0" fmla="*/ 0 w 482"/>
                <a:gd name="T1" fmla="*/ 0 h 560"/>
                <a:gd name="T2" fmla="*/ 482 w 482"/>
                <a:gd name="T3" fmla="*/ 280 h 560"/>
                <a:gd name="T4" fmla="*/ 0 w 482"/>
                <a:gd name="T5" fmla="*/ 560 h 560"/>
                <a:gd name="T6" fmla="*/ 0 w 482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0" y="0"/>
                  </a:moveTo>
                  <a:lnTo>
                    <a:pt x="482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1714500" y="-28972"/>
              <a:ext cx="572691" cy="666750"/>
            </a:xfrm>
            <a:custGeom>
              <a:avLst/>
              <a:gdLst>
                <a:gd name="T0" fmla="*/ 481 w 481"/>
                <a:gd name="T1" fmla="*/ 560 h 560"/>
                <a:gd name="T2" fmla="*/ 0 w 481"/>
                <a:gd name="T3" fmla="*/ 280 h 560"/>
                <a:gd name="T4" fmla="*/ 481 w 481"/>
                <a:gd name="T5" fmla="*/ 0 h 560"/>
                <a:gd name="T6" fmla="*/ 481 w 481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560">
                  <a:moveTo>
                    <a:pt x="481" y="560"/>
                  </a:moveTo>
                  <a:lnTo>
                    <a:pt x="0" y="280"/>
                  </a:lnTo>
                  <a:lnTo>
                    <a:pt x="481" y="0"/>
                  </a:lnTo>
                  <a:lnTo>
                    <a:pt x="481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9" name="Freeform 48"/>
            <p:cNvSpPr>
              <a:spLocks/>
            </p:cNvSpPr>
            <p:nvPr/>
          </p:nvSpPr>
          <p:spPr bwMode="auto">
            <a:xfrm>
              <a:off x="2287191" y="304403"/>
              <a:ext cx="570310" cy="666750"/>
            </a:xfrm>
            <a:custGeom>
              <a:avLst/>
              <a:gdLst>
                <a:gd name="T0" fmla="*/ 479 w 479"/>
                <a:gd name="T1" fmla="*/ 560 h 560"/>
                <a:gd name="T2" fmla="*/ 0 w 479"/>
                <a:gd name="T3" fmla="*/ 280 h 560"/>
                <a:gd name="T4" fmla="*/ 479 w 479"/>
                <a:gd name="T5" fmla="*/ 0 h 560"/>
                <a:gd name="T6" fmla="*/ 479 w 479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0">
                  <a:moveTo>
                    <a:pt x="479" y="560"/>
                  </a:moveTo>
                  <a:lnTo>
                    <a:pt x="0" y="280"/>
                  </a:lnTo>
                  <a:lnTo>
                    <a:pt x="479" y="0"/>
                  </a:lnTo>
                  <a:lnTo>
                    <a:pt x="479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0" name="Freeform 67"/>
            <p:cNvSpPr>
              <a:spLocks/>
            </p:cNvSpPr>
            <p:nvPr/>
          </p:nvSpPr>
          <p:spPr bwMode="auto">
            <a:xfrm>
              <a:off x="3427810" y="304403"/>
              <a:ext cx="571500" cy="666750"/>
            </a:xfrm>
            <a:custGeom>
              <a:avLst/>
              <a:gdLst>
                <a:gd name="T0" fmla="*/ 480 w 480"/>
                <a:gd name="T1" fmla="*/ 560 h 560"/>
                <a:gd name="T2" fmla="*/ 0 w 480"/>
                <a:gd name="T3" fmla="*/ 280 h 560"/>
                <a:gd name="T4" fmla="*/ 480 w 480"/>
                <a:gd name="T5" fmla="*/ 0 h 560"/>
                <a:gd name="T6" fmla="*/ 480 w 4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0">
                  <a:moveTo>
                    <a:pt x="480" y="560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1" name="Freeform 82"/>
            <p:cNvSpPr>
              <a:spLocks/>
            </p:cNvSpPr>
            <p:nvPr/>
          </p:nvSpPr>
          <p:spPr bwMode="auto">
            <a:xfrm>
              <a:off x="4572000" y="1637903"/>
              <a:ext cx="570310" cy="667941"/>
            </a:xfrm>
            <a:custGeom>
              <a:avLst/>
              <a:gdLst>
                <a:gd name="T0" fmla="*/ 479 w 479"/>
                <a:gd name="T1" fmla="*/ 561 h 561"/>
                <a:gd name="T2" fmla="*/ 0 w 479"/>
                <a:gd name="T3" fmla="*/ 279 h 561"/>
                <a:gd name="T4" fmla="*/ 479 w 479"/>
                <a:gd name="T5" fmla="*/ 0 h 561"/>
                <a:gd name="T6" fmla="*/ 479 w 479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1">
                  <a:moveTo>
                    <a:pt x="479" y="561"/>
                  </a:moveTo>
                  <a:lnTo>
                    <a:pt x="0" y="279"/>
                  </a:lnTo>
                  <a:lnTo>
                    <a:pt x="479" y="0"/>
                  </a:lnTo>
                  <a:lnTo>
                    <a:pt x="479" y="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2" name="Freeform 88"/>
            <p:cNvSpPr>
              <a:spLocks/>
            </p:cNvSpPr>
            <p:nvPr/>
          </p:nvSpPr>
          <p:spPr bwMode="auto">
            <a:xfrm>
              <a:off x="4572000" y="-364728"/>
              <a:ext cx="570310" cy="669131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3" name="Freeform 104"/>
            <p:cNvSpPr>
              <a:spLocks/>
            </p:cNvSpPr>
            <p:nvPr/>
          </p:nvSpPr>
          <p:spPr bwMode="auto">
            <a:xfrm>
              <a:off x="5712619" y="-28972"/>
              <a:ext cx="573881" cy="666750"/>
            </a:xfrm>
            <a:custGeom>
              <a:avLst/>
              <a:gdLst>
                <a:gd name="T0" fmla="*/ 0 w 482"/>
                <a:gd name="T1" fmla="*/ 0 h 560"/>
                <a:gd name="T2" fmla="*/ 482 w 482"/>
                <a:gd name="T3" fmla="*/ 280 h 560"/>
                <a:gd name="T4" fmla="*/ 0 w 482"/>
                <a:gd name="T5" fmla="*/ 560 h 560"/>
                <a:gd name="T6" fmla="*/ 0 w 482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560">
                  <a:moveTo>
                    <a:pt x="0" y="0"/>
                  </a:moveTo>
                  <a:lnTo>
                    <a:pt x="482" y="28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4" name="Freeform 126"/>
            <p:cNvSpPr>
              <a:spLocks/>
            </p:cNvSpPr>
            <p:nvPr/>
          </p:nvSpPr>
          <p:spPr bwMode="auto">
            <a:xfrm>
              <a:off x="8001000" y="-364728"/>
              <a:ext cx="570310" cy="669131"/>
            </a:xfrm>
            <a:custGeom>
              <a:avLst/>
              <a:gdLst>
                <a:gd name="T0" fmla="*/ 479 w 479"/>
                <a:gd name="T1" fmla="*/ 562 h 562"/>
                <a:gd name="T2" fmla="*/ 0 w 479"/>
                <a:gd name="T3" fmla="*/ 282 h 562"/>
                <a:gd name="T4" fmla="*/ 479 w 479"/>
                <a:gd name="T5" fmla="*/ 0 h 562"/>
                <a:gd name="T6" fmla="*/ 479 w 479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562">
                  <a:moveTo>
                    <a:pt x="479" y="562"/>
                  </a:moveTo>
                  <a:lnTo>
                    <a:pt x="0" y="282"/>
                  </a:lnTo>
                  <a:lnTo>
                    <a:pt x="479" y="0"/>
                  </a:lnTo>
                  <a:lnTo>
                    <a:pt x="479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5" name="Freeform 142"/>
            <p:cNvSpPr>
              <a:spLocks/>
            </p:cNvSpPr>
            <p:nvPr/>
          </p:nvSpPr>
          <p:spPr bwMode="auto">
            <a:xfrm>
              <a:off x="2859882" y="1976041"/>
              <a:ext cx="571500" cy="669131"/>
            </a:xfrm>
            <a:custGeom>
              <a:avLst/>
              <a:gdLst>
                <a:gd name="T0" fmla="*/ 480 w 480"/>
                <a:gd name="T1" fmla="*/ 562 h 562"/>
                <a:gd name="T2" fmla="*/ 0 w 480"/>
                <a:gd name="T3" fmla="*/ 280 h 562"/>
                <a:gd name="T4" fmla="*/ 480 w 480"/>
                <a:gd name="T5" fmla="*/ 0 h 562"/>
                <a:gd name="T6" fmla="*/ 480 w 480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562">
                  <a:moveTo>
                    <a:pt x="480" y="562"/>
                  </a:moveTo>
                  <a:lnTo>
                    <a:pt x="0" y="280"/>
                  </a:lnTo>
                  <a:lnTo>
                    <a:pt x="480" y="0"/>
                  </a:lnTo>
                  <a:lnTo>
                    <a:pt x="480" y="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31" name="Picture Placeholder 130"/>
          <p:cNvSpPr>
            <a:spLocks noGrp="1"/>
          </p:cNvSpPr>
          <p:nvPr>
            <p:ph type="pic" sz="quarter" idx="13"/>
          </p:nvPr>
        </p:nvSpPr>
        <p:spPr>
          <a:xfrm>
            <a:off x="3627439" y="968446"/>
            <a:ext cx="1980000" cy="19800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133" name="Content Placeholder 132"/>
          <p:cNvSpPr>
            <a:spLocks noGrp="1"/>
          </p:cNvSpPr>
          <p:nvPr>
            <p:ph sz="quarter" idx="14"/>
          </p:nvPr>
        </p:nvSpPr>
        <p:spPr>
          <a:xfrm>
            <a:off x="2316956" y="3963458"/>
            <a:ext cx="4510088" cy="17907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7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531" y="161925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31" y="1825625"/>
            <a:ext cx="78867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2" name="Freeform 22"/>
          <p:cNvSpPr>
            <a:spLocks/>
          </p:cNvSpPr>
          <p:nvPr userDrawn="1"/>
        </p:nvSpPr>
        <p:spPr bwMode="auto">
          <a:xfrm>
            <a:off x="292100" y="459115"/>
            <a:ext cx="137997" cy="214104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6725" y="1049020"/>
            <a:ext cx="7886700" cy="35560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7696200" y="-152406"/>
            <a:ext cx="1447800" cy="2248478"/>
            <a:chOff x="7696200" y="-152406"/>
            <a:chExt cx="1447800" cy="2248478"/>
          </a:xfrm>
          <a:solidFill>
            <a:schemeClr val="accent2">
              <a:alpha val="25000"/>
            </a:schemeClr>
          </a:solidFill>
        </p:grpSpPr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8661400" y="1534501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89027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8902700" y="181528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/>
          <p:cNvGrpSpPr/>
          <p:nvPr userDrawn="1"/>
        </p:nvGrpSpPr>
        <p:grpSpPr>
          <a:xfrm>
            <a:off x="7937500" y="-152406"/>
            <a:ext cx="1206500" cy="1827299"/>
            <a:chOff x="7937500" y="-152406"/>
            <a:chExt cx="1206500" cy="1827299"/>
          </a:xfrm>
          <a:solidFill>
            <a:schemeClr val="accent1">
              <a:alpha val="25000"/>
            </a:schemeClr>
          </a:solidFill>
        </p:grpSpPr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84201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4" name="Group 73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accent3">
              <a:alpha val="25000"/>
            </a:schemeClr>
          </a:solidFill>
        </p:grpSpPr>
        <p:sp>
          <p:nvSpPr>
            <p:cNvPr id="75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7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bg2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628650" y="161925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8650" y="1049020"/>
            <a:ext cx="7886700" cy="355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7696200" y="-152406"/>
            <a:ext cx="1447800" cy="1546514"/>
            <a:chOff x="7696200" y="-152406"/>
            <a:chExt cx="1447800" cy="1546514"/>
          </a:xfrm>
          <a:solidFill>
            <a:schemeClr val="bg2">
              <a:alpha val="50000"/>
            </a:schemeClr>
          </a:solidFill>
        </p:grpSpPr>
        <p:sp>
          <p:nvSpPr>
            <p:cNvPr id="78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0" name="Group 89"/>
          <p:cNvGrpSpPr/>
          <p:nvPr userDrawn="1"/>
        </p:nvGrpSpPr>
        <p:grpSpPr>
          <a:xfrm>
            <a:off x="7937500" y="-152406"/>
            <a:ext cx="1206500" cy="1406121"/>
            <a:chOff x="7937500" y="-152406"/>
            <a:chExt cx="1206500" cy="1406121"/>
          </a:xfrm>
          <a:solidFill>
            <a:schemeClr val="bg2">
              <a:alpha val="75000"/>
            </a:schemeClr>
          </a:solidFill>
        </p:grpSpPr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8" name="Group 97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bg2">
              <a:alpha val="25000"/>
            </a:schemeClr>
          </a:solidFill>
        </p:grpSpPr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1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accent1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113" name="Group 112"/>
          <p:cNvGrpSpPr/>
          <p:nvPr userDrawn="1"/>
        </p:nvGrpSpPr>
        <p:grpSpPr>
          <a:xfrm flipH="1">
            <a:off x="0" y="-144786"/>
            <a:ext cx="1206500" cy="844550"/>
            <a:chOff x="7937500" y="-152406"/>
            <a:chExt cx="1206500" cy="844550"/>
          </a:xfrm>
          <a:solidFill>
            <a:schemeClr val="bg2">
              <a:alpha val="50000"/>
            </a:schemeClr>
          </a:solidFill>
        </p:grpSpPr>
        <p:sp>
          <p:nvSpPr>
            <p:cNvPr id="114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1" name="Group 120"/>
          <p:cNvGrpSpPr/>
          <p:nvPr userDrawn="1"/>
        </p:nvGrpSpPr>
        <p:grpSpPr>
          <a:xfrm flipH="1">
            <a:off x="0" y="-144786"/>
            <a:ext cx="1206500" cy="1406121"/>
            <a:chOff x="7937500" y="-152406"/>
            <a:chExt cx="1206500" cy="1406121"/>
          </a:xfrm>
          <a:solidFill>
            <a:schemeClr val="bg2">
              <a:alpha val="25000"/>
            </a:schemeClr>
          </a:solidFill>
        </p:grpSpPr>
        <p:sp>
          <p:nvSpPr>
            <p:cNvPr id="122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 flipH="1">
            <a:off x="0" y="-144786"/>
            <a:ext cx="965200" cy="1686907"/>
            <a:chOff x="8178800" y="-152406"/>
            <a:chExt cx="965200" cy="1686907"/>
          </a:xfrm>
          <a:solidFill>
            <a:schemeClr val="bg2">
              <a:alpha val="35000"/>
            </a:schemeClr>
          </a:solidFill>
        </p:grpSpPr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7" name="Freeform 42"/>
          <p:cNvSpPr>
            <a:spLocks/>
          </p:cNvSpPr>
          <p:nvPr userDrawn="1"/>
        </p:nvSpPr>
        <p:spPr bwMode="auto">
          <a:xfrm flipH="1">
            <a:off x="236912" y="277901"/>
            <a:ext cx="241300" cy="280785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3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3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Freeform 20"/>
          <p:cNvSpPr>
            <a:spLocks/>
          </p:cNvSpPr>
          <p:nvPr userDrawn="1"/>
        </p:nvSpPr>
        <p:spPr bwMode="auto">
          <a:xfrm flipH="1">
            <a:off x="482859" y="290529"/>
            <a:ext cx="241300" cy="280785"/>
          </a:xfrm>
          <a:custGeom>
            <a:avLst/>
            <a:gdLst>
              <a:gd name="T0" fmla="*/ 110 w 110"/>
              <a:gd name="T1" fmla="*/ 128 h 128"/>
              <a:gd name="T2" fmla="*/ 0 w 110"/>
              <a:gd name="T3" fmla="*/ 63 h 128"/>
              <a:gd name="T4" fmla="*/ 110 w 110"/>
              <a:gd name="T5" fmla="*/ 0 h 128"/>
              <a:gd name="T6" fmla="*/ 110 w 110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110" y="128"/>
                </a:moveTo>
                <a:lnTo>
                  <a:pt x="0" y="63"/>
                </a:lnTo>
                <a:lnTo>
                  <a:pt x="110" y="0"/>
                </a:lnTo>
                <a:lnTo>
                  <a:pt x="110" y="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9" name="Group 138"/>
          <p:cNvGrpSpPr/>
          <p:nvPr userDrawn="1"/>
        </p:nvGrpSpPr>
        <p:grpSpPr>
          <a:xfrm>
            <a:off x="234156" y="6483993"/>
            <a:ext cx="572294" cy="163657"/>
            <a:chOff x="265113" y="4729163"/>
            <a:chExt cx="904875" cy="258763"/>
          </a:xfrm>
          <a:solidFill>
            <a:schemeClr val="bg2"/>
          </a:solidFill>
        </p:grpSpPr>
        <p:sp>
          <p:nvSpPr>
            <p:cNvPr id="140" name="Freeform 5"/>
            <p:cNvSpPr>
              <a:spLocks noEditPoints="1"/>
            </p:cNvSpPr>
            <p:nvPr userDrawn="1"/>
          </p:nvSpPr>
          <p:spPr bwMode="auto">
            <a:xfrm>
              <a:off x="265113" y="4730750"/>
              <a:ext cx="120650" cy="257175"/>
            </a:xfrm>
            <a:custGeom>
              <a:avLst/>
              <a:gdLst>
                <a:gd name="T0" fmla="*/ 53 w 106"/>
                <a:gd name="T1" fmla="*/ 0 h 224"/>
                <a:gd name="T2" fmla="*/ 92 w 106"/>
                <a:gd name="T3" fmla="*/ 15 h 224"/>
                <a:gd name="T4" fmla="*/ 106 w 106"/>
                <a:gd name="T5" fmla="*/ 53 h 224"/>
                <a:gd name="T6" fmla="*/ 106 w 106"/>
                <a:gd name="T7" fmla="*/ 86 h 224"/>
                <a:gd name="T8" fmla="*/ 90 w 106"/>
                <a:gd name="T9" fmla="*/ 124 h 224"/>
                <a:gd name="T10" fmla="*/ 53 w 106"/>
                <a:gd name="T11" fmla="*/ 139 h 224"/>
                <a:gd name="T12" fmla="*/ 33 w 106"/>
                <a:gd name="T13" fmla="*/ 139 h 224"/>
                <a:gd name="T14" fmla="*/ 33 w 106"/>
                <a:gd name="T15" fmla="*/ 224 h 224"/>
                <a:gd name="T16" fmla="*/ 0 w 106"/>
                <a:gd name="T17" fmla="*/ 224 h 224"/>
                <a:gd name="T18" fmla="*/ 0 w 106"/>
                <a:gd name="T19" fmla="*/ 0 h 224"/>
                <a:gd name="T20" fmla="*/ 53 w 106"/>
                <a:gd name="T21" fmla="*/ 0 h 224"/>
                <a:gd name="T22" fmla="*/ 73 w 106"/>
                <a:gd name="T23" fmla="*/ 54 h 224"/>
                <a:gd name="T24" fmla="*/ 68 w 106"/>
                <a:gd name="T25" fmla="*/ 40 h 224"/>
                <a:gd name="T26" fmla="*/ 54 w 106"/>
                <a:gd name="T27" fmla="*/ 34 h 224"/>
                <a:gd name="T28" fmla="*/ 33 w 106"/>
                <a:gd name="T29" fmla="*/ 34 h 224"/>
                <a:gd name="T30" fmla="*/ 33 w 106"/>
                <a:gd name="T31" fmla="*/ 106 h 224"/>
                <a:gd name="T32" fmla="*/ 54 w 106"/>
                <a:gd name="T33" fmla="*/ 106 h 224"/>
                <a:gd name="T34" fmla="*/ 68 w 106"/>
                <a:gd name="T35" fmla="*/ 100 h 224"/>
                <a:gd name="T36" fmla="*/ 73 w 106"/>
                <a:gd name="T37" fmla="*/ 86 h 224"/>
                <a:gd name="T38" fmla="*/ 73 w 106"/>
                <a:gd name="T39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224">
                  <a:moveTo>
                    <a:pt x="53" y="0"/>
                  </a:moveTo>
                  <a:cubicBezTo>
                    <a:pt x="69" y="0"/>
                    <a:pt x="83" y="5"/>
                    <a:pt x="92" y="15"/>
                  </a:cubicBezTo>
                  <a:cubicBezTo>
                    <a:pt x="101" y="25"/>
                    <a:pt x="106" y="38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0"/>
                    <a:pt x="101" y="113"/>
                    <a:pt x="90" y="124"/>
                  </a:cubicBezTo>
                  <a:cubicBezTo>
                    <a:pt x="80" y="134"/>
                    <a:pt x="68" y="139"/>
                    <a:pt x="53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3" y="54"/>
                  </a:moveTo>
                  <a:cubicBezTo>
                    <a:pt x="73" y="48"/>
                    <a:pt x="71" y="43"/>
                    <a:pt x="68" y="40"/>
                  </a:cubicBezTo>
                  <a:cubicBezTo>
                    <a:pt x="64" y="36"/>
                    <a:pt x="60" y="34"/>
                    <a:pt x="5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9" y="106"/>
                    <a:pt x="64" y="104"/>
                    <a:pt x="68" y="100"/>
                  </a:cubicBezTo>
                  <a:cubicBezTo>
                    <a:pt x="71" y="96"/>
                    <a:pt x="73" y="92"/>
                    <a:pt x="73" y="86"/>
                  </a:cubicBezTo>
                  <a:lnTo>
                    <a:pt x="73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6"/>
            <p:cNvSpPr>
              <a:spLocks noEditPoints="1"/>
            </p:cNvSpPr>
            <p:nvPr userDrawn="1"/>
          </p:nvSpPr>
          <p:spPr bwMode="auto">
            <a:xfrm>
              <a:off x="417513" y="4730750"/>
              <a:ext cx="128588" cy="257175"/>
            </a:xfrm>
            <a:custGeom>
              <a:avLst/>
              <a:gdLst>
                <a:gd name="T0" fmla="*/ 53 w 113"/>
                <a:gd name="T1" fmla="*/ 0 h 224"/>
                <a:gd name="T2" fmla="*/ 95 w 113"/>
                <a:gd name="T3" fmla="*/ 15 h 224"/>
                <a:gd name="T4" fmla="*/ 106 w 113"/>
                <a:gd name="T5" fmla="*/ 53 h 224"/>
                <a:gd name="T6" fmla="*/ 106 w 113"/>
                <a:gd name="T7" fmla="*/ 86 h 224"/>
                <a:gd name="T8" fmla="*/ 88 w 113"/>
                <a:gd name="T9" fmla="*/ 126 h 224"/>
                <a:gd name="T10" fmla="*/ 113 w 113"/>
                <a:gd name="T11" fmla="*/ 224 h 224"/>
                <a:gd name="T12" fmla="*/ 77 w 113"/>
                <a:gd name="T13" fmla="*/ 224 h 224"/>
                <a:gd name="T14" fmla="*/ 56 w 113"/>
                <a:gd name="T15" fmla="*/ 139 h 224"/>
                <a:gd name="T16" fmla="*/ 53 w 113"/>
                <a:gd name="T17" fmla="*/ 139 h 224"/>
                <a:gd name="T18" fmla="*/ 34 w 113"/>
                <a:gd name="T19" fmla="*/ 139 h 224"/>
                <a:gd name="T20" fmla="*/ 34 w 113"/>
                <a:gd name="T21" fmla="*/ 224 h 224"/>
                <a:gd name="T22" fmla="*/ 0 w 113"/>
                <a:gd name="T23" fmla="*/ 224 h 224"/>
                <a:gd name="T24" fmla="*/ 0 w 113"/>
                <a:gd name="T25" fmla="*/ 0 h 224"/>
                <a:gd name="T26" fmla="*/ 53 w 113"/>
                <a:gd name="T27" fmla="*/ 0 h 224"/>
                <a:gd name="T28" fmla="*/ 74 w 113"/>
                <a:gd name="T29" fmla="*/ 54 h 224"/>
                <a:gd name="T30" fmla="*/ 54 w 113"/>
                <a:gd name="T31" fmla="*/ 34 h 224"/>
                <a:gd name="T32" fmla="*/ 34 w 113"/>
                <a:gd name="T33" fmla="*/ 34 h 224"/>
                <a:gd name="T34" fmla="*/ 34 w 113"/>
                <a:gd name="T35" fmla="*/ 106 h 224"/>
                <a:gd name="T36" fmla="*/ 54 w 113"/>
                <a:gd name="T37" fmla="*/ 106 h 224"/>
                <a:gd name="T38" fmla="*/ 68 w 113"/>
                <a:gd name="T39" fmla="*/ 100 h 224"/>
                <a:gd name="T40" fmla="*/ 74 w 113"/>
                <a:gd name="T41" fmla="*/ 86 h 224"/>
                <a:gd name="T42" fmla="*/ 74 w 113"/>
                <a:gd name="T43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24">
                  <a:moveTo>
                    <a:pt x="53" y="0"/>
                  </a:moveTo>
                  <a:cubicBezTo>
                    <a:pt x="72" y="0"/>
                    <a:pt x="86" y="5"/>
                    <a:pt x="95" y="15"/>
                  </a:cubicBezTo>
                  <a:cubicBezTo>
                    <a:pt x="103" y="24"/>
                    <a:pt x="106" y="37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2"/>
                    <a:pt x="100" y="115"/>
                    <a:pt x="88" y="126"/>
                  </a:cubicBezTo>
                  <a:cubicBezTo>
                    <a:pt x="113" y="224"/>
                    <a:pt x="113" y="224"/>
                    <a:pt x="113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5" y="139"/>
                    <a:pt x="54" y="139"/>
                    <a:pt x="53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4" y="54"/>
                  </a:moveTo>
                  <a:cubicBezTo>
                    <a:pt x="74" y="41"/>
                    <a:pt x="67" y="34"/>
                    <a:pt x="5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60" y="106"/>
                    <a:pt x="64" y="104"/>
                    <a:pt x="68" y="100"/>
                  </a:cubicBezTo>
                  <a:cubicBezTo>
                    <a:pt x="72" y="96"/>
                    <a:pt x="74" y="92"/>
                    <a:pt x="74" y="86"/>
                  </a:cubicBezTo>
                  <a:lnTo>
                    <a:pt x="74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Rectangle 7"/>
            <p:cNvSpPr>
              <a:spLocks noChangeArrowheads="1"/>
            </p:cNvSpPr>
            <p:nvPr userDrawn="1"/>
          </p:nvSpPr>
          <p:spPr bwMode="auto">
            <a:xfrm>
              <a:off x="577850" y="4730750"/>
              <a:ext cx="39688" cy="2571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8"/>
            <p:cNvSpPr>
              <a:spLocks/>
            </p:cNvSpPr>
            <p:nvPr userDrawn="1"/>
          </p:nvSpPr>
          <p:spPr bwMode="auto">
            <a:xfrm>
              <a:off x="652463" y="4729163"/>
              <a:ext cx="177800" cy="258763"/>
            </a:xfrm>
            <a:custGeom>
              <a:avLst/>
              <a:gdLst>
                <a:gd name="T0" fmla="*/ 24 w 112"/>
                <a:gd name="T1" fmla="*/ 163 h 163"/>
                <a:gd name="T2" fmla="*/ 0 w 112"/>
                <a:gd name="T3" fmla="*/ 163 h 163"/>
                <a:gd name="T4" fmla="*/ 0 w 112"/>
                <a:gd name="T5" fmla="*/ 0 h 163"/>
                <a:gd name="T6" fmla="*/ 34 w 112"/>
                <a:gd name="T7" fmla="*/ 0 h 163"/>
                <a:gd name="T8" fmla="*/ 57 w 112"/>
                <a:gd name="T9" fmla="*/ 117 h 163"/>
                <a:gd name="T10" fmla="*/ 79 w 112"/>
                <a:gd name="T11" fmla="*/ 0 h 163"/>
                <a:gd name="T12" fmla="*/ 112 w 112"/>
                <a:gd name="T13" fmla="*/ 0 h 163"/>
                <a:gd name="T14" fmla="*/ 112 w 112"/>
                <a:gd name="T15" fmla="*/ 163 h 163"/>
                <a:gd name="T16" fmla="*/ 88 w 112"/>
                <a:gd name="T17" fmla="*/ 163 h 163"/>
                <a:gd name="T18" fmla="*/ 88 w 112"/>
                <a:gd name="T19" fmla="*/ 61 h 163"/>
                <a:gd name="T20" fmla="*/ 67 w 112"/>
                <a:gd name="T21" fmla="*/ 163 h 163"/>
                <a:gd name="T22" fmla="*/ 47 w 112"/>
                <a:gd name="T23" fmla="*/ 163 h 163"/>
                <a:gd name="T24" fmla="*/ 24 w 112"/>
                <a:gd name="T25" fmla="*/ 61 h 163"/>
                <a:gd name="T26" fmla="*/ 24 w 112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63">
                  <a:moveTo>
                    <a:pt x="24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7" y="117"/>
                  </a:lnTo>
                  <a:lnTo>
                    <a:pt x="79" y="0"/>
                  </a:lnTo>
                  <a:lnTo>
                    <a:pt x="112" y="0"/>
                  </a:lnTo>
                  <a:lnTo>
                    <a:pt x="112" y="163"/>
                  </a:lnTo>
                  <a:lnTo>
                    <a:pt x="88" y="163"/>
                  </a:lnTo>
                  <a:lnTo>
                    <a:pt x="88" y="61"/>
                  </a:lnTo>
                  <a:lnTo>
                    <a:pt x="67" y="163"/>
                  </a:lnTo>
                  <a:lnTo>
                    <a:pt x="47" y="163"/>
                  </a:lnTo>
                  <a:lnTo>
                    <a:pt x="24" y="61"/>
                  </a:lnTo>
                  <a:lnTo>
                    <a:pt x="24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9"/>
            <p:cNvSpPr>
              <a:spLocks noEditPoints="1"/>
            </p:cNvSpPr>
            <p:nvPr userDrawn="1"/>
          </p:nvSpPr>
          <p:spPr bwMode="auto">
            <a:xfrm>
              <a:off x="863600" y="4730750"/>
              <a:ext cx="138113" cy="257175"/>
            </a:xfrm>
            <a:custGeom>
              <a:avLst/>
              <a:gdLst>
                <a:gd name="T0" fmla="*/ 31 w 87"/>
                <a:gd name="T1" fmla="*/ 124 h 162"/>
                <a:gd name="T2" fmla="*/ 25 w 87"/>
                <a:gd name="T3" fmla="*/ 162 h 162"/>
                <a:gd name="T4" fmla="*/ 0 w 87"/>
                <a:gd name="T5" fmla="*/ 162 h 162"/>
                <a:gd name="T6" fmla="*/ 27 w 87"/>
                <a:gd name="T7" fmla="*/ 0 h 162"/>
                <a:gd name="T8" fmla="*/ 60 w 87"/>
                <a:gd name="T9" fmla="*/ 0 h 162"/>
                <a:gd name="T10" fmla="*/ 87 w 87"/>
                <a:gd name="T11" fmla="*/ 162 h 162"/>
                <a:gd name="T12" fmla="*/ 61 w 87"/>
                <a:gd name="T13" fmla="*/ 162 h 162"/>
                <a:gd name="T14" fmla="*/ 56 w 87"/>
                <a:gd name="T15" fmla="*/ 124 h 162"/>
                <a:gd name="T16" fmla="*/ 31 w 87"/>
                <a:gd name="T17" fmla="*/ 124 h 162"/>
                <a:gd name="T18" fmla="*/ 43 w 87"/>
                <a:gd name="T19" fmla="*/ 37 h 162"/>
                <a:gd name="T20" fmla="*/ 34 w 87"/>
                <a:gd name="T21" fmla="*/ 100 h 162"/>
                <a:gd name="T22" fmla="*/ 52 w 87"/>
                <a:gd name="T23" fmla="*/ 100 h 162"/>
                <a:gd name="T24" fmla="*/ 43 w 87"/>
                <a:gd name="T25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62">
                  <a:moveTo>
                    <a:pt x="31" y="124"/>
                  </a:moveTo>
                  <a:lnTo>
                    <a:pt x="25" y="162"/>
                  </a:lnTo>
                  <a:lnTo>
                    <a:pt x="0" y="162"/>
                  </a:lnTo>
                  <a:lnTo>
                    <a:pt x="27" y="0"/>
                  </a:lnTo>
                  <a:lnTo>
                    <a:pt x="60" y="0"/>
                  </a:lnTo>
                  <a:lnTo>
                    <a:pt x="87" y="162"/>
                  </a:lnTo>
                  <a:lnTo>
                    <a:pt x="61" y="162"/>
                  </a:lnTo>
                  <a:lnTo>
                    <a:pt x="56" y="124"/>
                  </a:lnTo>
                  <a:lnTo>
                    <a:pt x="31" y="124"/>
                  </a:lnTo>
                  <a:close/>
                  <a:moveTo>
                    <a:pt x="43" y="37"/>
                  </a:moveTo>
                  <a:lnTo>
                    <a:pt x="34" y="100"/>
                  </a:lnTo>
                  <a:lnTo>
                    <a:pt x="52" y="100"/>
                  </a:lnTo>
                  <a:lnTo>
                    <a:pt x="43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0"/>
            <p:cNvSpPr>
              <a:spLocks/>
            </p:cNvSpPr>
            <p:nvPr userDrawn="1"/>
          </p:nvSpPr>
          <p:spPr bwMode="auto">
            <a:xfrm>
              <a:off x="1028700" y="4730750"/>
              <a:ext cx="141288" cy="257175"/>
            </a:xfrm>
            <a:custGeom>
              <a:avLst/>
              <a:gdLst>
                <a:gd name="T0" fmla="*/ 89 w 89"/>
                <a:gd name="T1" fmla="*/ 162 h 162"/>
                <a:gd name="T2" fmla="*/ 63 w 89"/>
                <a:gd name="T3" fmla="*/ 162 h 162"/>
                <a:gd name="T4" fmla="*/ 45 w 89"/>
                <a:gd name="T5" fmla="*/ 110 h 162"/>
                <a:gd name="T6" fmla="*/ 26 w 89"/>
                <a:gd name="T7" fmla="*/ 162 h 162"/>
                <a:gd name="T8" fmla="*/ 0 w 89"/>
                <a:gd name="T9" fmla="*/ 162 h 162"/>
                <a:gd name="T10" fmla="*/ 31 w 89"/>
                <a:gd name="T11" fmla="*/ 80 h 162"/>
                <a:gd name="T12" fmla="*/ 0 w 89"/>
                <a:gd name="T13" fmla="*/ 0 h 162"/>
                <a:gd name="T14" fmla="*/ 27 w 89"/>
                <a:gd name="T15" fmla="*/ 0 h 162"/>
                <a:gd name="T16" fmla="*/ 45 w 89"/>
                <a:gd name="T17" fmla="*/ 50 h 162"/>
                <a:gd name="T18" fmla="*/ 63 w 89"/>
                <a:gd name="T19" fmla="*/ 0 h 162"/>
                <a:gd name="T20" fmla="*/ 89 w 89"/>
                <a:gd name="T21" fmla="*/ 0 h 162"/>
                <a:gd name="T22" fmla="*/ 58 w 89"/>
                <a:gd name="T23" fmla="*/ 80 h 162"/>
                <a:gd name="T24" fmla="*/ 89 w 89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2">
                  <a:moveTo>
                    <a:pt x="89" y="162"/>
                  </a:moveTo>
                  <a:lnTo>
                    <a:pt x="63" y="162"/>
                  </a:lnTo>
                  <a:lnTo>
                    <a:pt x="45" y="110"/>
                  </a:lnTo>
                  <a:lnTo>
                    <a:pt x="26" y="162"/>
                  </a:lnTo>
                  <a:lnTo>
                    <a:pt x="0" y="162"/>
                  </a:lnTo>
                  <a:lnTo>
                    <a:pt x="31" y="8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45" y="50"/>
                  </a:lnTo>
                  <a:lnTo>
                    <a:pt x="63" y="0"/>
                  </a:lnTo>
                  <a:lnTo>
                    <a:pt x="89" y="0"/>
                  </a:lnTo>
                  <a:lnTo>
                    <a:pt x="58" y="80"/>
                  </a:lnTo>
                  <a:lnTo>
                    <a:pt x="89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6" name="Freeform 93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8719163" y="6442703"/>
            <a:ext cx="177187" cy="206063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7" name="Freeform 7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361002" y="6442703"/>
            <a:ext cx="177187" cy="206063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58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531" y="161925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31" y="1825625"/>
            <a:ext cx="78867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-203208"/>
            <a:ext cx="1447800" cy="2997971"/>
            <a:chOff x="7696200" y="-152406"/>
            <a:chExt cx="1447800" cy="2248478"/>
          </a:xfrm>
          <a:solidFill>
            <a:schemeClr val="accent2">
              <a:alpha val="25000"/>
            </a:schemeClr>
          </a:solidFill>
        </p:grpSpPr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661400" y="1534501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89027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8902700" y="181528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7937500" y="-203207"/>
            <a:ext cx="1206500" cy="2436399"/>
            <a:chOff x="7937500" y="-152406"/>
            <a:chExt cx="1206500" cy="1827299"/>
          </a:xfrm>
          <a:solidFill>
            <a:schemeClr val="accent1">
              <a:alpha val="25000"/>
            </a:schemeClr>
          </a:solidFill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84201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8178800" y="-203207"/>
            <a:ext cx="965200" cy="2249209"/>
            <a:chOff x="8178800" y="-152406"/>
            <a:chExt cx="965200" cy="1686907"/>
          </a:xfrm>
          <a:solidFill>
            <a:schemeClr val="accent3">
              <a:alpha val="25000"/>
            </a:schemeClr>
          </a:solidFill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2" name="Freeform 45"/>
          <p:cNvSpPr>
            <a:spLocks/>
          </p:cNvSpPr>
          <p:nvPr/>
        </p:nvSpPr>
        <p:spPr bwMode="auto">
          <a:xfrm>
            <a:off x="8420100" y="171173"/>
            <a:ext cx="484794" cy="757537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353425" y="359828"/>
            <a:ext cx="508794" cy="365125"/>
          </a:xfrm>
        </p:spPr>
        <p:txBody>
          <a:bodyPr/>
          <a:lstStyle>
            <a:lvl1pPr algn="ctr">
              <a:defRPr sz="1050" b="1">
                <a:solidFill>
                  <a:schemeClr val="bg2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2" name="Freeform 22"/>
          <p:cNvSpPr>
            <a:spLocks/>
          </p:cNvSpPr>
          <p:nvPr userDrawn="1"/>
        </p:nvSpPr>
        <p:spPr bwMode="auto">
          <a:xfrm>
            <a:off x="292100" y="459115"/>
            <a:ext cx="137997" cy="214104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6725" y="1049020"/>
            <a:ext cx="7886700" cy="35560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3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531" y="161925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31" y="1825625"/>
            <a:ext cx="78867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-203208"/>
            <a:ext cx="1447800" cy="2997971"/>
            <a:chOff x="7696200" y="-152406"/>
            <a:chExt cx="1447800" cy="2248478"/>
          </a:xfrm>
          <a:solidFill>
            <a:schemeClr val="accent2">
              <a:alpha val="25000"/>
            </a:schemeClr>
          </a:solidFill>
        </p:grpSpPr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661400" y="1534501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89027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8902700" y="181528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7937500" y="-203207"/>
            <a:ext cx="1206500" cy="2436399"/>
            <a:chOff x="7937500" y="-152406"/>
            <a:chExt cx="1206500" cy="1827299"/>
          </a:xfrm>
          <a:solidFill>
            <a:schemeClr val="accent1">
              <a:alpha val="25000"/>
            </a:schemeClr>
          </a:solidFill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8420100" y="1394108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8178800" y="-203207"/>
            <a:ext cx="965200" cy="2249209"/>
            <a:chOff x="8178800" y="-152406"/>
            <a:chExt cx="965200" cy="1686907"/>
          </a:xfrm>
          <a:solidFill>
            <a:schemeClr val="accent3">
              <a:alpha val="25000"/>
            </a:schemeClr>
          </a:solidFill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2" name="Freeform 45"/>
          <p:cNvSpPr>
            <a:spLocks/>
          </p:cNvSpPr>
          <p:nvPr/>
        </p:nvSpPr>
        <p:spPr bwMode="auto">
          <a:xfrm>
            <a:off x="8420100" y="171173"/>
            <a:ext cx="484794" cy="757537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353425" y="359828"/>
            <a:ext cx="508794" cy="365125"/>
          </a:xfrm>
        </p:spPr>
        <p:txBody>
          <a:bodyPr/>
          <a:lstStyle>
            <a:lvl1pPr algn="ctr">
              <a:defRPr sz="1050" b="1">
                <a:solidFill>
                  <a:schemeClr val="bg2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2" name="Freeform 22"/>
          <p:cNvSpPr>
            <a:spLocks/>
          </p:cNvSpPr>
          <p:nvPr userDrawn="1"/>
        </p:nvSpPr>
        <p:spPr bwMode="auto">
          <a:xfrm>
            <a:off x="292100" y="459115"/>
            <a:ext cx="137997" cy="214104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6725" y="1049020"/>
            <a:ext cx="7886700" cy="35560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0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>
            <a:spLocks noGrp="1"/>
          </p:cNvSpPr>
          <p:nvPr>
            <p:ph type="title"/>
          </p:nvPr>
        </p:nvSpPr>
        <p:spPr>
          <a:xfrm>
            <a:off x="628650" y="161925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8650" y="1049020"/>
            <a:ext cx="7886700" cy="355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02" name="Group 101"/>
          <p:cNvGrpSpPr/>
          <p:nvPr userDrawn="1"/>
        </p:nvGrpSpPr>
        <p:grpSpPr>
          <a:xfrm>
            <a:off x="7696200" y="-152406"/>
            <a:ext cx="1447800" cy="1546514"/>
            <a:chOff x="7696200" y="-152406"/>
            <a:chExt cx="1447800" cy="1546514"/>
          </a:xfrm>
          <a:solidFill>
            <a:schemeClr val="bg2">
              <a:alpha val="50000"/>
            </a:schemeClr>
          </a:solidFill>
        </p:grpSpPr>
        <p:sp>
          <p:nvSpPr>
            <p:cNvPr id="103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5" name="Group 114"/>
          <p:cNvGrpSpPr/>
          <p:nvPr userDrawn="1"/>
        </p:nvGrpSpPr>
        <p:grpSpPr>
          <a:xfrm>
            <a:off x="7937500" y="-152406"/>
            <a:ext cx="1206500" cy="1406121"/>
            <a:chOff x="7937500" y="-152406"/>
            <a:chExt cx="1206500" cy="1406121"/>
          </a:xfrm>
          <a:solidFill>
            <a:schemeClr val="bg2">
              <a:alpha val="75000"/>
            </a:schemeClr>
          </a:solidFill>
        </p:grpSpPr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3" name="Group 122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bg2">
              <a:alpha val="25000"/>
            </a:schemeClr>
          </a:solidFill>
        </p:grpSpPr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6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accent1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138" name="Group 137"/>
          <p:cNvGrpSpPr/>
          <p:nvPr userDrawn="1"/>
        </p:nvGrpSpPr>
        <p:grpSpPr>
          <a:xfrm flipH="1">
            <a:off x="0" y="-144786"/>
            <a:ext cx="1206500" cy="844550"/>
            <a:chOff x="7937500" y="-152406"/>
            <a:chExt cx="1206500" cy="844550"/>
          </a:xfrm>
          <a:solidFill>
            <a:schemeClr val="bg2">
              <a:alpha val="50000"/>
            </a:schemeClr>
          </a:solidFill>
        </p:grpSpPr>
        <p:sp>
          <p:nvSpPr>
            <p:cNvPr id="139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 flipH="1">
            <a:off x="0" y="-144786"/>
            <a:ext cx="1206500" cy="1406121"/>
            <a:chOff x="7937500" y="-152406"/>
            <a:chExt cx="1206500" cy="1406121"/>
          </a:xfrm>
          <a:solidFill>
            <a:schemeClr val="bg2">
              <a:alpha val="25000"/>
            </a:schemeClr>
          </a:solidFill>
        </p:grpSpPr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 flipH="1">
            <a:off x="0" y="-144786"/>
            <a:ext cx="965200" cy="1686907"/>
            <a:chOff x="8178800" y="-152406"/>
            <a:chExt cx="965200" cy="1686907"/>
          </a:xfrm>
          <a:solidFill>
            <a:schemeClr val="bg2">
              <a:alpha val="35000"/>
            </a:schemeClr>
          </a:solidFill>
        </p:grpSpPr>
        <p:sp>
          <p:nvSpPr>
            <p:cNvPr id="153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2" name="Freeform 42"/>
          <p:cNvSpPr>
            <a:spLocks/>
          </p:cNvSpPr>
          <p:nvPr userDrawn="1"/>
        </p:nvSpPr>
        <p:spPr bwMode="auto">
          <a:xfrm flipH="1">
            <a:off x="236912" y="277901"/>
            <a:ext cx="241300" cy="280785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3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3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20"/>
          <p:cNvSpPr>
            <a:spLocks/>
          </p:cNvSpPr>
          <p:nvPr userDrawn="1"/>
        </p:nvSpPr>
        <p:spPr bwMode="auto">
          <a:xfrm flipH="1">
            <a:off x="482859" y="290529"/>
            <a:ext cx="241300" cy="280785"/>
          </a:xfrm>
          <a:custGeom>
            <a:avLst/>
            <a:gdLst>
              <a:gd name="T0" fmla="*/ 110 w 110"/>
              <a:gd name="T1" fmla="*/ 128 h 128"/>
              <a:gd name="T2" fmla="*/ 0 w 110"/>
              <a:gd name="T3" fmla="*/ 63 h 128"/>
              <a:gd name="T4" fmla="*/ 110 w 110"/>
              <a:gd name="T5" fmla="*/ 0 h 128"/>
              <a:gd name="T6" fmla="*/ 110 w 110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110" y="128"/>
                </a:moveTo>
                <a:lnTo>
                  <a:pt x="0" y="63"/>
                </a:lnTo>
                <a:lnTo>
                  <a:pt x="110" y="0"/>
                </a:lnTo>
                <a:lnTo>
                  <a:pt x="110" y="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64" name="Group 163"/>
          <p:cNvGrpSpPr/>
          <p:nvPr userDrawn="1"/>
        </p:nvGrpSpPr>
        <p:grpSpPr>
          <a:xfrm>
            <a:off x="234156" y="6483993"/>
            <a:ext cx="572294" cy="163657"/>
            <a:chOff x="265113" y="4729163"/>
            <a:chExt cx="904875" cy="258763"/>
          </a:xfrm>
          <a:solidFill>
            <a:schemeClr val="bg2"/>
          </a:solidFill>
        </p:grpSpPr>
        <p:sp>
          <p:nvSpPr>
            <p:cNvPr id="165" name="Freeform 5"/>
            <p:cNvSpPr>
              <a:spLocks noEditPoints="1"/>
            </p:cNvSpPr>
            <p:nvPr userDrawn="1"/>
          </p:nvSpPr>
          <p:spPr bwMode="auto">
            <a:xfrm>
              <a:off x="265113" y="4730750"/>
              <a:ext cx="120650" cy="257175"/>
            </a:xfrm>
            <a:custGeom>
              <a:avLst/>
              <a:gdLst>
                <a:gd name="T0" fmla="*/ 53 w 106"/>
                <a:gd name="T1" fmla="*/ 0 h 224"/>
                <a:gd name="T2" fmla="*/ 92 w 106"/>
                <a:gd name="T3" fmla="*/ 15 h 224"/>
                <a:gd name="T4" fmla="*/ 106 w 106"/>
                <a:gd name="T5" fmla="*/ 53 h 224"/>
                <a:gd name="T6" fmla="*/ 106 w 106"/>
                <a:gd name="T7" fmla="*/ 86 h 224"/>
                <a:gd name="T8" fmla="*/ 90 w 106"/>
                <a:gd name="T9" fmla="*/ 124 h 224"/>
                <a:gd name="T10" fmla="*/ 53 w 106"/>
                <a:gd name="T11" fmla="*/ 139 h 224"/>
                <a:gd name="T12" fmla="*/ 33 w 106"/>
                <a:gd name="T13" fmla="*/ 139 h 224"/>
                <a:gd name="T14" fmla="*/ 33 w 106"/>
                <a:gd name="T15" fmla="*/ 224 h 224"/>
                <a:gd name="T16" fmla="*/ 0 w 106"/>
                <a:gd name="T17" fmla="*/ 224 h 224"/>
                <a:gd name="T18" fmla="*/ 0 w 106"/>
                <a:gd name="T19" fmla="*/ 0 h 224"/>
                <a:gd name="T20" fmla="*/ 53 w 106"/>
                <a:gd name="T21" fmla="*/ 0 h 224"/>
                <a:gd name="T22" fmla="*/ 73 w 106"/>
                <a:gd name="T23" fmla="*/ 54 h 224"/>
                <a:gd name="T24" fmla="*/ 68 w 106"/>
                <a:gd name="T25" fmla="*/ 40 h 224"/>
                <a:gd name="T26" fmla="*/ 54 w 106"/>
                <a:gd name="T27" fmla="*/ 34 h 224"/>
                <a:gd name="T28" fmla="*/ 33 w 106"/>
                <a:gd name="T29" fmla="*/ 34 h 224"/>
                <a:gd name="T30" fmla="*/ 33 w 106"/>
                <a:gd name="T31" fmla="*/ 106 h 224"/>
                <a:gd name="T32" fmla="*/ 54 w 106"/>
                <a:gd name="T33" fmla="*/ 106 h 224"/>
                <a:gd name="T34" fmla="*/ 68 w 106"/>
                <a:gd name="T35" fmla="*/ 100 h 224"/>
                <a:gd name="T36" fmla="*/ 73 w 106"/>
                <a:gd name="T37" fmla="*/ 86 h 224"/>
                <a:gd name="T38" fmla="*/ 73 w 106"/>
                <a:gd name="T39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224">
                  <a:moveTo>
                    <a:pt x="53" y="0"/>
                  </a:moveTo>
                  <a:cubicBezTo>
                    <a:pt x="69" y="0"/>
                    <a:pt x="83" y="5"/>
                    <a:pt x="92" y="15"/>
                  </a:cubicBezTo>
                  <a:cubicBezTo>
                    <a:pt x="101" y="25"/>
                    <a:pt x="106" y="38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0"/>
                    <a:pt x="101" y="113"/>
                    <a:pt x="90" y="124"/>
                  </a:cubicBezTo>
                  <a:cubicBezTo>
                    <a:pt x="80" y="134"/>
                    <a:pt x="68" y="139"/>
                    <a:pt x="53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3" y="54"/>
                  </a:moveTo>
                  <a:cubicBezTo>
                    <a:pt x="73" y="48"/>
                    <a:pt x="71" y="43"/>
                    <a:pt x="68" y="40"/>
                  </a:cubicBezTo>
                  <a:cubicBezTo>
                    <a:pt x="64" y="36"/>
                    <a:pt x="60" y="34"/>
                    <a:pt x="5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9" y="106"/>
                    <a:pt x="64" y="104"/>
                    <a:pt x="68" y="100"/>
                  </a:cubicBezTo>
                  <a:cubicBezTo>
                    <a:pt x="71" y="96"/>
                    <a:pt x="73" y="92"/>
                    <a:pt x="73" y="86"/>
                  </a:cubicBezTo>
                  <a:lnTo>
                    <a:pt x="73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6"/>
            <p:cNvSpPr>
              <a:spLocks noEditPoints="1"/>
            </p:cNvSpPr>
            <p:nvPr userDrawn="1"/>
          </p:nvSpPr>
          <p:spPr bwMode="auto">
            <a:xfrm>
              <a:off x="417513" y="4730750"/>
              <a:ext cx="128588" cy="257175"/>
            </a:xfrm>
            <a:custGeom>
              <a:avLst/>
              <a:gdLst>
                <a:gd name="T0" fmla="*/ 53 w 113"/>
                <a:gd name="T1" fmla="*/ 0 h 224"/>
                <a:gd name="T2" fmla="*/ 95 w 113"/>
                <a:gd name="T3" fmla="*/ 15 h 224"/>
                <a:gd name="T4" fmla="*/ 106 w 113"/>
                <a:gd name="T5" fmla="*/ 53 h 224"/>
                <a:gd name="T6" fmla="*/ 106 w 113"/>
                <a:gd name="T7" fmla="*/ 86 h 224"/>
                <a:gd name="T8" fmla="*/ 88 w 113"/>
                <a:gd name="T9" fmla="*/ 126 h 224"/>
                <a:gd name="T10" fmla="*/ 113 w 113"/>
                <a:gd name="T11" fmla="*/ 224 h 224"/>
                <a:gd name="T12" fmla="*/ 77 w 113"/>
                <a:gd name="T13" fmla="*/ 224 h 224"/>
                <a:gd name="T14" fmla="*/ 56 w 113"/>
                <a:gd name="T15" fmla="*/ 139 h 224"/>
                <a:gd name="T16" fmla="*/ 53 w 113"/>
                <a:gd name="T17" fmla="*/ 139 h 224"/>
                <a:gd name="T18" fmla="*/ 34 w 113"/>
                <a:gd name="T19" fmla="*/ 139 h 224"/>
                <a:gd name="T20" fmla="*/ 34 w 113"/>
                <a:gd name="T21" fmla="*/ 224 h 224"/>
                <a:gd name="T22" fmla="*/ 0 w 113"/>
                <a:gd name="T23" fmla="*/ 224 h 224"/>
                <a:gd name="T24" fmla="*/ 0 w 113"/>
                <a:gd name="T25" fmla="*/ 0 h 224"/>
                <a:gd name="T26" fmla="*/ 53 w 113"/>
                <a:gd name="T27" fmla="*/ 0 h 224"/>
                <a:gd name="T28" fmla="*/ 74 w 113"/>
                <a:gd name="T29" fmla="*/ 54 h 224"/>
                <a:gd name="T30" fmla="*/ 54 w 113"/>
                <a:gd name="T31" fmla="*/ 34 h 224"/>
                <a:gd name="T32" fmla="*/ 34 w 113"/>
                <a:gd name="T33" fmla="*/ 34 h 224"/>
                <a:gd name="T34" fmla="*/ 34 w 113"/>
                <a:gd name="T35" fmla="*/ 106 h 224"/>
                <a:gd name="T36" fmla="*/ 54 w 113"/>
                <a:gd name="T37" fmla="*/ 106 h 224"/>
                <a:gd name="T38" fmla="*/ 68 w 113"/>
                <a:gd name="T39" fmla="*/ 100 h 224"/>
                <a:gd name="T40" fmla="*/ 74 w 113"/>
                <a:gd name="T41" fmla="*/ 86 h 224"/>
                <a:gd name="T42" fmla="*/ 74 w 113"/>
                <a:gd name="T43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24">
                  <a:moveTo>
                    <a:pt x="53" y="0"/>
                  </a:moveTo>
                  <a:cubicBezTo>
                    <a:pt x="72" y="0"/>
                    <a:pt x="86" y="5"/>
                    <a:pt x="95" y="15"/>
                  </a:cubicBezTo>
                  <a:cubicBezTo>
                    <a:pt x="103" y="24"/>
                    <a:pt x="106" y="37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2"/>
                    <a:pt x="100" y="115"/>
                    <a:pt x="88" y="126"/>
                  </a:cubicBezTo>
                  <a:cubicBezTo>
                    <a:pt x="113" y="224"/>
                    <a:pt x="113" y="224"/>
                    <a:pt x="113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5" y="139"/>
                    <a:pt x="54" y="139"/>
                    <a:pt x="53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4" y="54"/>
                  </a:moveTo>
                  <a:cubicBezTo>
                    <a:pt x="74" y="41"/>
                    <a:pt x="67" y="34"/>
                    <a:pt x="5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60" y="106"/>
                    <a:pt x="64" y="104"/>
                    <a:pt x="68" y="100"/>
                  </a:cubicBezTo>
                  <a:cubicBezTo>
                    <a:pt x="72" y="96"/>
                    <a:pt x="74" y="92"/>
                    <a:pt x="74" y="86"/>
                  </a:cubicBezTo>
                  <a:lnTo>
                    <a:pt x="74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Rectangle 7"/>
            <p:cNvSpPr>
              <a:spLocks noChangeArrowheads="1"/>
            </p:cNvSpPr>
            <p:nvPr userDrawn="1"/>
          </p:nvSpPr>
          <p:spPr bwMode="auto">
            <a:xfrm>
              <a:off x="577850" y="4730750"/>
              <a:ext cx="39688" cy="2571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8"/>
            <p:cNvSpPr>
              <a:spLocks/>
            </p:cNvSpPr>
            <p:nvPr userDrawn="1"/>
          </p:nvSpPr>
          <p:spPr bwMode="auto">
            <a:xfrm>
              <a:off x="652463" y="4729163"/>
              <a:ext cx="177800" cy="258763"/>
            </a:xfrm>
            <a:custGeom>
              <a:avLst/>
              <a:gdLst>
                <a:gd name="T0" fmla="*/ 24 w 112"/>
                <a:gd name="T1" fmla="*/ 163 h 163"/>
                <a:gd name="T2" fmla="*/ 0 w 112"/>
                <a:gd name="T3" fmla="*/ 163 h 163"/>
                <a:gd name="T4" fmla="*/ 0 w 112"/>
                <a:gd name="T5" fmla="*/ 0 h 163"/>
                <a:gd name="T6" fmla="*/ 34 w 112"/>
                <a:gd name="T7" fmla="*/ 0 h 163"/>
                <a:gd name="T8" fmla="*/ 57 w 112"/>
                <a:gd name="T9" fmla="*/ 117 h 163"/>
                <a:gd name="T10" fmla="*/ 79 w 112"/>
                <a:gd name="T11" fmla="*/ 0 h 163"/>
                <a:gd name="T12" fmla="*/ 112 w 112"/>
                <a:gd name="T13" fmla="*/ 0 h 163"/>
                <a:gd name="T14" fmla="*/ 112 w 112"/>
                <a:gd name="T15" fmla="*/ 163 h 163"/>
                <a:gd name="T16" fmla="*/ 88 w 112"/>
                <a:gd name="T17" fmla="*/ 163 h 163"/>
                <a:gd name="T18" fmla="*/ 88 w 112"/>
                <a:gd name="T19" fmla="*/ 61 h 163"/>
                <a:gd name="T20" fmla="*/ 67 w 112"/>
                <a:gd name="T21" fmla="*/ 163 h 163"/>
                <a:gd name="T22" fmla="*/ 47 w 112"/>
                <a:gd name="T23" fmla="*/ 163 h 163"/>
                <a:gd name="T24" fmla="*/ 24 w 112"/>
                <a:gd name="T25" fmla="*/ 61 h 163"/>
                <a:gd name="T26" fmla="*/ 24 w 112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63">
                  <a:moveTo>
                    <a:pt x="24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7" y="117"/>
                  </a:lnTo>
                  <a:lnTo>
                    <a:pt x="79" y="0"/>
                  </a:lnTo>
                  <a:lnTo>
                    <a:pt x="112" y="0"/>
                  </a:lnTo>
                  <a:lnTo>
                    <a:pt x="112" y="163"/>
                  </a:lnTo>
                  <a:lnTo>
                    <a:pt x="88" y="163"/>
                  </a:lnTo>
                  <a:lnTo>
                    <a:pt x="88" y="61"/>
                  </a:lnTo>
                  <a:lnTo>
                    <a:pt x="67" y="163"/>
                  </a:lnTo>
                  <a:lnTo>
                    <a:pt x="47" y="163"/>
                  </a:lnTo>
                  <a:lnTo>
                    <a:pt x="24" y="61"/>
                  </a:lnTo>
                  <a:lnTo>
                    <a:pt x="24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9"/>
            <p:cNvSpPr>
              <a:spLocks noEditPoints="1"/>
            </p:cNvSpPr>
            <p:nvPr userDrawn="1"/>
          </p:nvSpPr>
          <p:spPr bwMode="auto">
            <a:xfrm>
              <a:off x="863600" y="4730750"/>
              <a:ext cx="138113" cy="257175"/>
            </a:xfrm>
            <a:custGeom>
              <a:avLst/>
              <a:gdLst>
                <a:gd name="T0" fmla="*/ 31 w 87"/>
                <a:gd name="T1" fmla="*/ 124 h 162"/>
                <a:gd name="T2" fmla="*/ 25 w 87"/>
                <a:gd name="T3" fmla="*/ 162 h 162"/>
                <a:gd name="T4" fmla="*/ 0 w 87"/>
                <a:gd name="T5" fmla="*/ 162 h 162"/>
                <a:gd name="T6" fmla="*/ 27 w 87"/>
                <a:gd name="T7" fmla="*/ 0 h 162"/>
                <a:gd name="T8" fmla="*/ 60 w 87"/>
                <a:gd name="T9" fmla="*/ 0 h 162"/>
                <a:gd name="T10" fmla="*/ 87 w 87"/>
                <a:gd name="T11" fmla="*/ 162 h 162"/>
                <a:gd name="T12" fmla="*/ 61 w 87"/>
                <a:gd name="T13" fmla="*/ 162 h 162"/>
                <a:gd name="T14" fmla="*/ 56 w 87"/>
                <a:gd name="T15" fmla="*/ 124 h 162"/>
                <a:gd name="T16" fmla="*/ 31 w 87"/>
                <a:gd name="T17" fmla="*/ 124 h 162"/>
                <a:gd name="T18" fmla="*/ 43 w 87"/>
                <a:gd name="T19" fmla="*/ 37 h 162"/>
                <a:gd name="T20" fmla="*/ 34 w 87"/>
                <a:gd name="T21" fmla="*/ 100 h 162"/>
                <a:gd name="T22" fmla="*/ 52 w 87"/>
                <a:gd name="T23" fmla="*/ 100 h 162"/>
                <a:gd name="T24" fmla="*/ 43 w 87"/>
                <a:gd name="T25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62">
                  <a:moveTo>
                    <a:pt x="31" y="124"/>
                  </a:moveTo>
                  <a:lnTo>
                    <a:pt x="25" y="162"/>
                  </a:lnTo>
                  <a:lnTo>
                    <a:pt x="0" y="162"/>
                  </a:lnTo>
                  <a:lnTo>
                    <a:pt x="27" y="0"/>
                  </a:lnTo>
                  <a:lnTo>
                    <a:pt x="60" y="0"/>
                  </a:lnTo>
                  <a:lnTo>
                    <a:pt x="87" y="162"/>
                  </a:lnTo>
                  <a:lnTo>
                    <a:pt x="61" y="162"/>
                  </a:lnTo>
                  <a:lnTo>
                    <a:pt x="56" y="124"/>
                  </a:lnTo>
                  <a:lnTo>
                    <a:pt x="31" y="124"/>
                  </a:lnTo>
                  <a:close/>
                  <a:moveTo>
                    <a:pt x="43" y="37"/>
                  </a:moveTo>
                  <a:lnTo>
                    <a:pt x="34" y="100"/>
                  </a:lnTo>
                  <a:lnTo>
                    <a:pt x="52" y="100"/>
                  </a:lnTo>
                  <a:lnTo>
                    <a:pt x="43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0"/>
            <p:cNvSpPr>
              <a:spLocks/>
            </p:cNvSpPr>
            <p:nvPr userDrawn="1"/>
          </p:nvSpPr>
          <p:spPr bwMode="auto">
            <a:xfrm>
              <a:off x="1028700" y="4730750"/>
              <a:ext cx="141288" cy="257175"/>
            </a:xfrm>
            <a:custGeom>
              <a:avLst/>
              <a:gdLst>
                <a:gd name="T0" fmla="*/ 89 w 89"/>
                <a:gd name="T1" fmla="*/ 162 h 162"/>
                <a:gd name="T2" fmla="*/ 63 w 89"/>
                <a:gd name="T3" fmla="*/ 162 h 162"/>
                <a:gd name="T4" fmla="*/ 45 w 89"/>
                <a:gd name="T5" fmla="*/ 110 h 162"/>
                <a:gd name="T6" fmla="*/ 26 w 89"/>
                <a:gd name="T7" fmla="*/ 162 h 162"/>
                <a:gd name="T8" fmla="*/ 0 w 89"/>
                <a:gd name="T9" fmla="*/ 162 h 162"/>
                <a:gd name="T10" fmla="*/ 31 w 89"/>
                <a:gd name="T11" fmla="*/ 80 h 162"/>
                <a:gd name="T12" fmla="*/ 0 w 89"/>
                <a:gd name="T13" fmla="*/ 0 h 162"/>
                <a:gd name="T14" fmla="*/ 27 w 89"/>
                <a:gd name="T15" fmla="*/ 0 h 162"/>
                <a:gd name="T16" fmla="*/ 45 w 89"/>
                <a:gd name="T17" fmla="*/ 50 h 162"/>
                <a:gd name="T18" fmla="*/ 63 w 89"/>
                <a:gd name="T19" fmla="*/ 0 h 162"/>
                <a:gd name="T20" fmla="*/ 89 w 89"/>
                <a:gd name="T21" fmla="*/ 0 h 162"/>
                <a:gd name="T22" fmla="*/ 58 w 89"/>
                <a:gd name="T23" fmla="*/ 80 h 162"/>
                <a:gd name="T24" fmla="*/ 89 w 89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2">
                  <a:moveTo>
                    <a:pt x="89" y="162"/>
                  </a:moveTo>
                  <a:lnTo>
                    <a:pt x="63" y="162"/>
                  </a:lnTo>
                  <a:lnTo>
                    <a:pt x="45" y="110"/>
                  </a:lnTo>
                  <a:lnTo>
                    <a:pt x="26" y="162"/>
                  </a:lnTo>
                  <a:lnTo>
                    <a:pt x="0" y="162"/>
                  </a:lnTo>
                  <a:lnTo>
                    <a:pt x="31" y="8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45" y="50"/>
                  </a:lnTo>
                  <a:lnTo>
                    <a:pt x="63" y="0"/>
                  </a:lnTo>
                  <a:lnTo>
                    <a:pt x="89" y="0"/>
                  </a:lnTo>
                  <a:lnTo>
                    <a:pt x="58" y="80"/>
                  </a:lnTo>
                  <a:lnTo>
                    <a:pt x="89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1" name="Freeform 93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8719163" y="6442703"/>
            <a:ext cx="177187" cy="206063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2" name="Freeform 7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361002" y="6442703"/>
            <a:ext cx="177187" cy="206063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71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>
            <a:spLocks noGrp="1"/>
          </p:cNvSpPr>
          <p:nvPr>
            <p:ph type="title" hasCustomPrompt="1"/>
          </p:nvPr>
        </p:nvSpPr>
        <p:spPr>
          <a:xfrm>
            <a:off x="464531" y="161925"/>
            <a:ext cx="7886700" cy="13255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234156" y="6483993"/>
            <a:ext cx="572294" cy="163657"/>
            <a:chOff x="265113" y="4729163"/>
            <a:chExt cx="904875" cy="258763"/>
          </a:xfrm>
          <a:solidFill>
            <a:schemeClr val="bg2"/>
          </a:solidFill>
        </p:grpSpPr>
        <p:sp>
          <p:nvSpPr>
            <p:cNvPr id="112" name="Freeform 5"/>
            <p:cNvSpPr>
              <a:spLocks noEditPoints="1"/>
            </p:cNvSpPr>
            <p:nvPr userDrawn="1"/>
          </p:nvSpPr>
          <p:spPr bwMode="auto">
            <a:xfrm>
              <a:off x="265113" y="4730750"/>
              <a:ext cx="120650" cy="257175"/>
            </a:xfrm>
            <a:custGeom>
              <a:avLst/>
              <a:gdLst>
                <a:gd name="T0" fmla="*/ 53 w 106"/>
                <a:gd name="T1" fmla="*/ 0 h 224"/>
                <a:gd name="T2" fmla="*/ 92 w 106"/>
                <a:gd name="T3" fmla="*/ 15 h 224"/>
                <a:gd name="T4" fmla="*/ 106 w 106"/>
                <a:gd name="T5" fmla="*/ 53 h 224"/>
                <a:gd name="T6" fmla="*/ 106 w 106"/>
                <a:gd name="T7" fmla="*/ 86 h 224"/>
                <a:gd name="T8" fmla="*/ 90 w 106"/>
                <a:gd name="T9" fmla="*/ 124 h 224"/>
                <a:gd name="T10" fmla="*/ 53 w 106"/>
                <a:gd name="T11" fmla="*/ 139 h 224"/>
                <a:gd name="T12" fmla="*/ 33 w 106"/>
                <a:gd name="T13" fmla="*/ 139 h 224"/>
                <a:gd name="T14" fmla="*/ 33 w 106"/>
                <a:gd name="T15" fmla="*/ 224 h 224"/>
                <a:gd name="T16" fmla="*/ 0 w 106"/>
                <a:gd name="T17" fmla="*/ 224 h 224"/>
                <a:gd name="T18" fmla="*/ 0 w 106"/>
                <a:gd name="T19" fmla="*/ 0 h 224"/>
                <a:gd name="T20" fmla="*/ 53 w 106"/>
                <a:gd name="T21" fmla="*/ 0 h 224"/>
                <a:gd name="T22" fmla="*/ 73 w 106"/>
                <a:gd name="T23" fmla="*/ 54 h 224"/>
                <a:gd name="T24" fmla="*/ 68 w 106"/>
                <a:gd name="T25" fmla="*/ 40 h 224"/>
                <a:gd name="T26" fmla="*/ 54 w 106"/>
                <a:gd name="T27" fmla="*/ 34 h 224"/>
                <a:gd name="T28" fmla="*/ 33 w 106"/>
                <a:gd name="T29" fmla="*/ 34 h 224"/>
                <a:gd name="T30" fmla="*/ 33 w 106"/>
                <a:gd name="T31" fmla="*/ 106 h 224"/>
                <a:gd name="T32" fmla="*/ 54 w 106"/>
                <a:gd name="T33" fmla="*/ 106 h 224"/>
                <a:gd name="T34" fmla="*/ 68 w 106"/>
                <a:gd name="T35" fmla="*/ 100 h 224"/>
                <a:gd name="T36" fmla="*/ 73 w 106"/>
                <a:gd name="T37" fmla="*/ 86 h 224"/>
                <a:gd name="T38" fmla="*/ 73 w 106"/>
                <a:gd name="T39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224">
                  <a:moveTo>
                    <a:pt x="53" y="0"/>
                  </a:moveTo>
                  <a:cubicBezTo>
                    <a:pt x="69" y="0"/>
                    <a:pt x="83" y="5"/>
                    <a:pt x="92" y="15"/>
                  </a:cubicBezTo>
                  <a:cubicBezTo>
                    <a:pt x="101" y="25"/>
                    <a:pt x="106" y="38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0"/>
                    <a:pt x="101" y="113"/>
                    <a:pt x="90" y="124"/>
                  </a:cubicBezTo>
                  <a:cubicBezTo>
                    <a:pt x="80" y="134"/>
                    <a:pt x="68" y="139"/>
                    <a:pt x="53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3" y="54"/>
                  </a:moveTo>
                  <a:cubicBezTo>
                    <a:pt x="73" y="48"/>
                    <a:pt x="71" y="43"/>
                    <a:pt x="68" y="40"/>
                  </a:cubicBezTo>
                  <a:cubicBezTo>
                    <a:pt x="64" y="36"/>
                    <a:pt x="60" y="34"/>
                    <a:pt x="5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9" y="106"/>
                    <a:pt x="64" y="104"/>
                    <a:pt x="68" y="100"/>
                  </a:cubicBezTo>
                  <a:cubicBezTo>
                    <a:pt x="71" y="96"/>
                    <a:pt x="73" y="92"/>
                    <a:pt x="73" y="86"/>
                  </a:cubicBezTo>
                  <a:lnTo>
                    <a:pt x="73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6"/>
            <p:cNvSpPr>
              <a:spLocks noEditPoints="1"/>
            </p:cNvSpPr>
            <p:nvPr userDrawn="1"/>
          </p:nvSpPr>
          <p:spPr bwMode="auto">
            <a:xfrm>
              <a:off x="417513" y="4730750"/>
              <a:ext cx="128588" cy="257175"/>
            </a:xfrm>
            <a:custGeom>
              <a:avLst/>
              <a:gdLst>
                <a:gd name="T0" fmla="*/ 53 w 113"/>
                <a:gd name="T1" fmla="*/ 0 h 224"/>
                <a:gd name="T2" fmla="*/ 95 w 113"/>
                <a:gd name="T3" fmla="*/ 15 h 224"/>
                <a:gd name="T4" fmla="*/ 106 w 113"/>
                <a:gd name="T5" fmla="*/ 53 h 224"/>
                <a:gd name="T6" fmla="*/ 106 w 113"/>
                <a:gd name="T7" fmla="*/ 86 h 224"/>
                <a:gd name="T8" fmla="*/ 88 w 113"/>
                <a:gd name="T9" fmla="*/ 126 h 224"/>
                <a:gd name="T10" fmla="*/ 113 w 113"/>
                <a:gd name="T11" fmla="*/ 224 h 224"/>
                <a:gd name="T12" fmla="*/ 77 w 113"/>
                <a:gd name="T13" fmla="*/ 224 h 224"/>
                <a:gd name="T14" fmla="*/ 56 w 113"/>
                <a:gd name="T15" fmla="*/ 139 h 224"/>
                <a:gd name="T16" fmla="*/ 53 w 113"/>
                <a:gd name="T17" fmla="*/ 139 h 224"/>
                <a:gd name="T18" fmla="*/ 34 w 113"/>
                <a:gd name="T19" fmla="*/ 139 h 224"/>
                <a:gd name="T20" fmla="*/ 34 w 113"/>
                <a:gd name="T21" fmla="*/ 224 h 224"/>
                <a:gd name="T22" fmla="*/ 0 w 113"/>
                <a:gd name="T23" fmla="*/ 224 h 224"/>
                <a:gd name="T24" fmla="*/ 0 w 113"/>
                <a:gd name="T25" fmla="*/ 0 h 224"/>
                <a:gd name="T26" fmla="*/ 53 w 113"/>
                <a:gd name="T27" fmla="*/ 0 h 224"/>
                <a:gd name="T28" fmla="*/ 74 w 113"/>
                <a:gd name="T29" fmla="*/ 54 h 224"/>
                <a:gd name="T30" fmla="*/ 54 w 113"/>
                <a:gd name="T31" fmla="*/ 34 h 224"/>
                <a:gd name="T32" fmla="*/ 34 w 113"/>
                <a:gd name="T33" fmla="*/ 34 h 224"/>
                <a:gd name="T34" fmla="*/ 34 w 113"/>
                <a:gd name="T35" fmla="*/ 106 h 224"/>
                <a:gd name="T36" fmla="*/ 54 w 113"/>
                <a:gd name="T37" fmla="*/ 106 h 224"/>
                <a:gd name="T38" fmla="*/ 68 w 113"/>
                <a:gd name="T39" fmla="*/ 100 h 224"/>
                <a:gd name="T40" fmla="*/ 74 w 113"/>
                <a:gd name="T41" fmla="*/ 86 h 224"/>
                <a:gd name="T42" fmla="*/ 74 w 113"/>
                <a:gd name="T43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24">
                  <a:moveTo>
                    <a:pt x="53" y="0"/>
                  </a:moveTo>
                  <a:cubicBezTo>
                    <a:pt x="72" y="0"/>
                    <a:pt x="86" y="5"/>
                    <a:pt x="95" y="15"/>
                  </a:cubicBezTo>
                  <a:cubicBezTo>
                    <a:pt x="103" y="24"/>
                    <a:pt x="106" y="37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2"/>
                    <a:pt x="100" y="115"/>
                    <a:pt x="88" y="126"/>
                  </a:cubicBezTo>
                  <a:cubicBezTo>
                    <a:pt x="113" y="224"/>
                    <a:pt x="113" y="224"/>
                    <a:pt x="113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5" y="139"/>
                    <a:pt x="54" y="139"/>
                    <a:pt x="53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4" y="54"/>
                  </a:moveTo>
                  <a:cubicBezTo>
                    <a:pt x="74" y="41"/>
                    <a:pt x="67" y="34"/>
                    <a:pt x="5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60" y="106"/>
                    <a:pt x="64" y="104"/>
                    <a:pt x="68" y="100"/>
                  </a:cubicBezTo>
                  <a:cubicBezTo>
                    <a:pt x="72" y="96"/>
                    <a:pt x="74" y="92"/>
                    <a:pt x="74" y="86"/>
                  </a:cubicBezTo>
                  <a:lnTo>
                    <a:pt x="74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Rectangle 7"/>
            <p:cNvSpPr>
              <a:spLocks noChangeArrowheads="1"/>
            </p:cNvSpPr>
            <p:nvPr userDrawn="1"/>
          </p:nvSpPr>
          <p:spPr bwMode="auto">
            <a:xfrm>
              <a:off x="577850" y="4730750"/>
              <a:ext cx="39688" cy="2571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8"/>
            <p:cNvSpPr>
              <a:spLocks/>
            </p:cNvSpPr>
            <p:nvPr userDrawn="1"/>
          </p:nvSpPr>
          <p:spPr bwMode="auto">
            <a:xfrm>
              <a:off x="652463" y="4729163"/>
              <a:ext cx="177800" cy="258763"/>
            </a:xfrm>
            <a:custGeom>
              <a:avLst/>
              <a:gdLst>
                <a:gd name="T0" fmla="*/ 24 w 112"/>
                <a:gd name="T1" fmla="*/ 163 h 163"/>
                <a:gd name="T2" fmla="*/ 0 w 112"/>
                <a:gd name="T3" fmla="*/ 163 h 163"/>
                <a:gd name="T4" fmla="*/ 0 w 112"/>
                <a:gd name="T5" fmla="*/ 0 h 163"/>
                <a:gd name="T6" fmla="*/ 34 w 112"/>
                <a:gd name="T7" fmla="*/ 0 h 163"/>
                <a:gd name="T8" fmla="*/ 57 w 112"/>
                <a:gd name="T9" fmla="*/ 117 h 163"/>
                <a:gd name="T10" fmla="*/ 79 w 112"/>
                <a:gd name="T11" fmla="*/ 0 h 163"/>
                <a:gd name="T12" fmla="*/ 112 w 112"/>
                <a:gd name="T13" fmla="*/ 0 h 163"/>
                <a:gd name="T14" fmla="*/ 112 w 112"/>
                <a:gd name="T15" fmla="*/ 163 h 163"/>
                <a:gd name="T16" fmla="*/ 88 w 112"/>
                <a:gd name="T17" fmla="*/ 163 h 163"/>
                <a:gd name="T18" fmla="*/ 88 w 112"/>
                <a:gd name="T19" fmla="*/ 61 h 163"/>
                <a:gd name="T20" fmla="*/ 67 w 112"/>
                <a:gd name="T21" fmla="*/ 163 h 163"/>
                <a:gd name="T22" fmla="*/ 47 w 112"/>
                <a:gd name="T23" fmla="*/ 163 h 163"/>
                <a:gd name="T24" fmla="*/ 24 w 112"/>
                <a:gd name="T25" fmla="*/ 61 h 163"/>
                <a:gd name="T26" fmla="*/ 24 w 112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63">
                  <a:moveTo>
                    <a:pt x="24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7" y="117"/>
                  </a:lnTo>
                  <a:lnTo>
                    <a:pt x="79" y="0"/>
                  </a:lnTo>
                  <a:lnTo>
                    <a:pt x="112" y="0"/>
                  </a:lnTo>
                  <a:lnTo>
                    <a:pt x="112" y="163"/>
                  </a:lnTo>
                  <a:lnTo>
                    <a:pt x="88" y="163"/>
                  </a:lnTo>
                  <a:lnTo>
                    <a:pt x="88" y="61"/>
                  </a:lnTo>
                  <a:lnTo>
                    <a:pt x="67" y="163"/>
                  </a:lnTo>
                  <a:lnTo>
                    <a:pt x="47" y="163"/>
                  </a:lnTo>
                  <a:lnTo>
                    <a:pt x="24" y="61"/>
                  </a:lnTo>
                  <a:lnTo>
                    <a:pt x="24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9"/>
            <p:cNvSpPr>
              <a:spLocks noEditPoints="1"/>
            </p:cNvSpPr>
            <p:nvPr userDrawn="1"/>
          </p:nvSpPr>
          <p:spPr bwMode="auto">
            <a:xfrm>
              <a:off x="863600" y="4730750"/>
              <a:ext cx="138113" cy="257175"/>
            </a:xfrm>
            <a:custGeom>
              <a:avLst/>
              <a:gdLst>
                <a:gd name="T0" fmla="*/ 31 w 87"/>
                <a:gd name="T1" fmla="*/ 124 h 162"/>
                <a:gd name="T2" fmla="*/ 25 w 87"/>
                <a:gd name="T3" fmla="*/ 162 h 162"/>
                <a:gd name="T4" fmla="*/ 0 w 87"/>
                <a:gd name="T5" fmla="*/ 162 h 162"/>
                <a:gd name="T6" fmla="*/ 27 w 87"/>
                <a:gd name="T7" fmla="*/ 0 h 162"/>
                <a:gd name="T8" fmla="*/ 60 w 87"/>
                <a:gd name="T9" fmla="*/ 0 h 162"/>
                <a:gd name="T10" fmla="*/ 87 w 87"/>
                <a:gd name="T11" fmla="*/ 162 h 162"/>
                <a:gd name="T12" fmla="*/ 61 w 87"/>
                <a:gd name="T13" fmla="*/ 162 h 162"/>
                <a:gd name="T14" fmla="*/ 56 w 87"/>
                <a:gd name="T15" fmla="*/ 124 h 162"/>
                <a:gd name="T16" fmla="*/ 31 w 87"/>
                <a:gd name="T17" fmla="*/ 124 h 162"/>
                <a:gd name="T18" fmla="*/ 43 w 87"/>
                <a:gd name="T19" fmla="*/ 37 h 162"/>
                <a:gd name="T20" fmla="*/ 34 w 87"/>
                <a:gd name="T21" fmla="*/ 100 h 162"/>
                <a:gd name="T22" fmla="*/ 52 w 87"/>
                <a:gd name="T23" fmla="*/ 100 h 162"/>
                <a:gd name="T24" fmla="*/ 43 w 87"/>
                <a:gd name="T25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62">
                  <a:moveTo>
                    <a:pt x="31" y="124"/>
                  </a:moveTo>
                  <a:lnTo>
                    <a:pt x="25" y="162"/>
                  </a:lnTo>
                  <a:lnTo>
                    <a:pt x="0" y="162"/>
                  </a:lnTo>
                  <a:lnTo>
                    <a:pt x="27" y="0"/>
                  </a:lnTo>
                  <a:lnTo>
                    <a:pt x="60" y="0"/>
                  </a:lnTo>
                  <a:lnTo>
                    <a:pt x="87" y="162"/>
                  </a:lnTo>
                  <a:lnTo>
                    <a:pt x="61" y="162"/>
                  </a:lnTo>
                  <a:lnTo>
                    <a:pt x="56" y="124"/>
                  </a:lnTo>
                  <a:lnTo>
                    <a:pt x="31" y="124"/>
                  </a:lnTo>
                  <a:close/>
                  <a:moveTo>
                    <a:pt x="43" y="37"/>
                  </a:moveTo>
                  <a:lnTo>
                    <a:pt x="34" y="100"/>
                  </a:lnTo>
                  <a:lnTo>
                    <a:pt x="52" y="100"/>
                  </a:lnTo>
                  <a:lnTo>
                    <a:pt x="43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0"/>
            <p:cNvSpPr>
              <a:spLocks/>
            </p:cNvSpPr>
            <p:nvPr userDrawn="1"/>
          </p:nvSpPr>
          <p:spPr bwMode="auto">
            <a:xfrm>
              <a:off x="1028700" y="4730750"/>
              <a:ext cx="141288" cy="257175"/>
            </a:xfrm>
            <a:custGeom>
              <a:avLst/>
              <a:gdLst>
                <a:gd name="T0" fmla="*/ 89 w 89"/>
                <a:gd name="T1" fmla="*/ 162 h 162"/>
                <a:gd name="T2" fmla="*/ 63 w 89"/>
                <a:gd name="T3" fmla="*/ 162 h 162"/>
                <a:gd name="T4" fmla="*/ 45 w 89"/>
                <a:gd name="T5" fmla="*/ 110 h 162"/>
                <a:gd name="T6" fmla="*/ 26 w 89"/>
                <a:gd name="T7" fmla="*/ 162 h 162"/>
                <a:gd name="T8" fmla="*/ 0 w 89"/>
                <a:gd name="T9" fmla="*/ 162 h 162"/>
                <a:gd name="T10" fmla="*/ 31 w 89"/>
                <a:gd name="T11" fmla="*/ 80 h 162"/>
                <a:gd name="T12" fmla="*/ 0 w 89"/>
                <a:gd name="T13" fmla="*/ 0 h 162"/>
                <a:gd name="T14" fmla="*/ 27 w 89"/>
                <a:gd name="T15" fmla="*/ 0 h 162"/>
                <a:gd name="T16" fmla="*/ 45 w 89"/>
                <a:gd name="T17" fmla="*/ 50 h 162"/>
                <a:gd name="T18" fmla="*/ 63 w 89"/>
                <a:gd name="T19" fmla="*/ 0 h 162"/>
                <a:gd name="T20" fmla="*/ 89 w 89"/>
                <a:gd name="T21" fmla="*/ 0 h 162"/>
                <a:gd name="T22" fmla="*/ 58 w 89"/>
                <a:gd name="T23" fmla="*/ 80 h 162"/>
                <a:gd name="T24" fmla="*/ 89 w 89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2">
                  <a:moveTo>
                    <a:pt x="89" y="162"/>
                  </a:moveTo>
                  <a:lnTo>
                    <a:pt x="63" y="162"/>
                  </a:lnTo>
                  <a:lnTo>
                    <a:pt x="45" y="110"/>
                  </a:lnTo>
                  <a:lnTo>
                    <a:pt x="26" y="162"/>
                  </a:lnTo>
                  <a:lnTo>
                    <a:pt x="0" y="162"/>
                  </a:lnTo>
                  <a:lnTo>
                    <a:pt x="31" y="8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45" y="50"/>
                  </a:lnTo>
                  <a:lnTo>
                    <a:pt x="63" y="0"/>
                  </a:lnTo>
                  <a:lnTo>
                    <a:pt x="89" y="0"/>
                  </a:lnTo>
                  <a:lnTo>
                    <a:pt x="58" y="80"/>
                  </a:lnTo>
                  <a:lnTo>
                    <a:pt x="89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8" name="Freeform 93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8719163" y="6442703"/>
            <a:ext cx="177187" cy="206063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7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361002" y="6442703"/>
            <a:ext cx="177187" cy="206063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0" name="Group 119"/>
          <p:cNvGrpSpPr/>
          <p:nvPr userDrawn="1"/>
        </p:nvGrpSpPr>
        <p:grpSpPr>
          <a:xfrm>
            <a:off x="7696200" y="-152406"/>
            <a:ext cx="1447800" cy="1546514"/>
            <a:chOff x="7696200" y="-152406"/>
            <a:chExt cx="1447800" cy="1546514"/>
          </a:xfrm>
          <a:solidFill>
            <a:schemeClr val="bg2">
              <a:alpha val="50000"/>
            </a:schemeClr>
          </a:solidFill>
        </p:grpSpPr>
        <p:sp>
          <p:nvSpPr>
            <p:cNvPr id="121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9" name="Group 168"/>
          <p:cNvGrpSpPr/>
          <p:nvPr userDrawn="1"/>
        </p:nvGrpSpPr>
        <p:grpSpPr>
          <a:xfrm>
            <a:off x="7937500" y="-152406"/>
            <a:ext cx="1206500" cy="1406121"/>
            <a:chOff x="7937500" y="-152406"/>
            <a:chExt cx="1206500" cy="1406121"/>
          </a:xfrm>
          <a:solidFill>
            <a:schemeClr val="bg2">
              <a:alpha val="75000"/>
            </a:schemeClr>
          </a:solidFill>
        </p:grpSpPr>
        <p:sp>
          <p:nvSpPr>
            <p:cNvPr id="170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7" name="Group 176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bg2">
              <a:alpha val="25000"/>
            </a:schemeClr>
          </a:solidFill>
        </p:grpSpPr>
        <p:sp>
          <p:nvSpPr>
            <p:cNvPr id="178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0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accent1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080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/>
          <p:cNvGrpSpPr/>
          <p:nvPr userDrawn="1"/>
        </p:nvGrpSpPr>
        <p:grpSpPr>
          <a:xfrm>
            <a:off x="234156" y="6443992"/>
            <a:ext cx="572294" cy="218209"/>
            <a:chOff x="265113" y="4729163"/>
            <a:chExt cx="904875" cy="258763"/>
          </a:xfrm>
          <a:solidFill>
            <a:schemeClr val="bg2"/>
          </a:solidFill>
        </p:grpSpPr>
        <p:sp>
          <p:nvSpPr>
            <p:cNvPr id="197" name="Freeform 5"/>
            <p:cNvSpPr>
              <a:spLocks noEditPoints="1"/>
            </p:cNvSpPr>
            <p:nvPr userDrawn="1"/>
          </p:nvSpPr>
          <p:spPr bwMode="auto">
            <a:xfrm>
              <a:off x="265113" y="4730750"/>
              <a:ext cx="120650" cy="257175"/>
            </a:xfrm>
            <a:custGeom>
              <a:avLst/>
              <a:gdLst>
                <a:gd name="T0" fmla="*/ 53 w 106"/>
                <a:gd name="T1" fmla="*/ 0 h 224"/>
                <a:gd name="T2" fmla="*/ 92 w 106"/>
                <a:gd name="T3" fmla="*/ 15 h 224"/>
                <a:gd name="T4" fmla="*/ 106 w 106"/>
                <a:gd name="T5" fmla="*/ 53 h 224"/>
                <a:gd name="T6" fmla="*/ 106 w 106"/>
                <a:gd name="T7" fmla="*/ 86 h 224"/>
                <a:gd name="T8" fmla="*/ 90 w 106"/>
                <a:gd name="T9" fmla="*/ 124 h 224"/>
                <a:gd name="T10" fmla="*/ 53 w 106"/>
                <a:gd name="T11" fmla="*/ 139 h 224"/>
                <a:gd name="T12" fmla="*/ 33 w 106"/>
                <a:gd name="T13" fmla="*/ 139 h 224"/>
                <a:gd name="T14" fmla="*/ 33 w 106"/>
                <a:gd name="T15" fmla="*/ 224 h 224"/>
                <a:gd name="T16" fmla="*/ 0 w 106"/>
                <a:gd name="T17" fmla="*/ 224 h 224"/>
                <a:gd name="T18" fmla="*/ 0 w 106"/>
                <a:gd name="T19" fmla="*/ 0 h 224"/>
                <a:gd name="T20" fmla="*/ 53 w 106"/>
                <a:gd name="T21" fmla="*/ 0 h 224"/>
                <a:gd name="T22" fmla="*/ 73 w 106"/>
                <a:gd name="T23" fmla="*/ 54 h 224"/>
                <a:gd name="T24" fmla="*/ 68 w 106"/>
                <a:gd name="T25" fmla="*/ 40 h 224"/>
                <a:gd name="T26" fmla="*/ 54 w 106"/>
                <a:gd name="T27" fmla="*/ 34 h 224"/>
                <a:gd name="T28" fmla="*/ 33 w 106"/>
                <a:gd name="T29" fmla="*/ 34 h 224"/>
                <a:gd name="T30" fmla="*/ 33 w 106"/>
                <a:gd name="T31" fmla="*/ 106 h 224"/>
                <a:gd name="T32" fmla="*/ 54 w 106"/>
                <a:gd name="T33" fmla="*/ 106 h 224"/>
                <a:gd name="T34" fmla="*/ 68 w 106"/>
                <a:gd name="T35" fmla="*/ 100 h 224"/>
                <a:gd name="T36" fmla="*/ 73 w 106"/>
                <a:gd name="T37" fmla="*/ 86 h 224"/>
                <a:gd name="T38" fmla="*/ 73 w 106"/>
                <a:gd name="T39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224">
                  <a:moveTo>
                    <a:pt x="53" y="0"/>
                  </a:moveTo>
                  <a:cubicBezTo>
                    <a:pt x="69" y="0"/>
                    <a:pt x="83" y="5"/>
                    <a:pt x="92" y="15"/>
                  </a:cubicBezTo>
                  <a:cubicBezTo>
                    <a:pt x="101" y="25"/>
                    <a:pt x="106" y="38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0"/>
                    <a:pt x="101" y="113"/>
                    <a:pt x="90" y="124"/>
                  </a:cubicBezTo>
                  <a:cubicBezTo>
                    <a:pt x="80" y="134"/>
                    <a:pt x="68" y="139"/>
                    <a:pt x="53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3" y="54"/>
                  </a:moveTo>
                  <a:cubicBezTo>
                    <a:pt x="73" y="48"/>
                    <a:pt x="71" y="43"/>
                    <a:pt x="68" y="40"/>
                  </a:cubicBezTo>
                  <a:cubicBezTo>
                    <a:pt x="64" y="36"/>
                    <a:pt x="60" y="34"/>
                    <a:pt x="5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9" y="106"/>
                    <a:pt x="64" y="104"/>
                    <a:pt x="68" y="100"/>
                  </a:cubicBezTo>
                  <a:cubicBezTo>
                    <a:pt x="71" y="96"/>
                    <a:pt x="73" y="92"/>
                    <a:pt x="73" y="86"/>
                  </a:cubicBezTo>
                  <a:lnTo>
                    <a:pt x="73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Freeform 6"/>
            <p:cNvSpPr>
              <a:spLocks noEditPoints="1"/>
            </p:cNvSpPr>
            <p:nvPr userDrawn="1"/>
          </p:nvSpPr>
          <p:spPr bwMode="auto">
            <a:xfrm>
              <a:off x="417513" y="4730750"/>
              <a:ext cx="128588" cy="257175"/>
            </a:xfrm>
            <a:custGeom>
              <a:avLst/>
              <a:gdLst>
                <a:gd name="T0" fmla="*/ 53 w 113"/>
                <a:gd name="T1" fmla="*/ 0 h 224"/>
                <a:gd name="T2" fmla="*/ 95 w 113"/>
                <a:gd name="T3" fmla="*/ 15 h 224"/>
                <a:gd name="T4" fmla="*/ 106 w 113"/>
                <a:gd name="T5" fmla="*/ 53 h 224"/>
                <a:gd name="T6" fmla="*/ 106 w 113"/>
                <a:gd name="T7" fmla="*/ 86 h 224"/>
                <a:gd name="T8" fmla="*/ 88 w 113"/>
                <a:gd name="T9" fmla="*/ 126 h 224"/>
                <a:gd name="T10" fmla="*/ 113 w 113"/>
                <a:gd name="T11" fmla="*/ 224 h 224"/>
                <a:gd name="T12" fmla="*/ 77 w 113"/>
                <a:gd name="T13" fmla="*/ 224 h 224"/>
                <a:gd name="T14" fmla="*/ 56 w 113"/>
                <a:gd name="T15" fmla="*/ 139 h 224"/>
                <a:gd name="T16" fmla="*/ 53 w 113"/>
                <a:gd name="T17" fmla="*/ 139 h 224"/>
                <a:gd name="T18" fmla="*/ 34 w 113"/>
                <a:gd name="T19" fmla="*/ 139 h 224"/>
                <a:gd name="T20" fmla="*/ 34 w 113"/>
                <a:gd name="T21" fmla="*/ 224 h 224"/>
                <a:gd name="T22" fmla="*/ 0 w 113"/>
                <a:gd name="T23" fmla="*/ 224 h 224"/>
                <a:gd name="T24" fmla="*/ 0 w 113"/>
                <a:gd name="T25" fmla="*/ 0 h 224"/>
                <a:gd name="T26" fmla="*/ 53 w 113"/>
                <a:gd name="T27" fmla="*/ 0 h 224"/>
                <a:gd name="T28" fmla="*/ 74 w 113"/>
                <a:gd name="T29" fmla="*/ 54 h 224"/>
                <a:gd name="T30" fmla="*/ 54 w 113"/>
                <a:gd name="T31" fmla="*/ 34 h 224"/>
                <a:gd name="T32" fmla="*/ 34 w 113"/>
                <a:gd name="T33" fmla="*/ 34 h 224"/>
                <a:gd name="T34" fmla="*/ 34 w 113"/>
                <a:gd name="T35" fmla="*/ 106 h 224"/>
                <a:gd name="T36" fmla="*/ 54 w 113"/>
                <a:gd name="T37" fmla="*/ 106 h 224"/>
                <a:gd name="T38" fmla="*/ 68 w 113"/>
                <a:gd name="T39" fmla="*/ 100 h 224"/>
                <a:gd name="T40" fmla="*/ 74 w 113"/>
                <a:gd name="T41" fmla="*/ 86 h 224"/>
                <a:gd name="T42" fmla="*/ 74 w 113"/>
                <a:gd name="T43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24">
                  <a:moveTo>
                    <a:pt x="53" y="0"/>
                  </a:moveTo>
                  <a:cubicBezTo>
                    <a:pt x="72" y="0"/>
                    <a:pt x="86" y="5"/>
                    <a:pt x="95" y="15"/>
                  </a:cubicBezTo>
                  <a:cubicBezTo>
                    <a:pt x="103" y="24"/>
                    <a:pt x="106" y="37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2"/>
                    <a:pt x="100" y="115"/>
                    <a:pt x="88" y="126"/>
                  </a:cubicBezTo>
                  <a:cubicBezTo>
                    <a:pt x="113" y="224"/>
                    <a:pt x="113" y="224"/>
                    <a:pt x="113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5" y="139"/>
                    <a:pt x="54" y="139"/>
                    <a:pt x="53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4" y="54"/>
                  </a:moveTo>
                  <a:cubicBezTo>
                    <a:pt x="74" y="41"/>
                    <a:pt x="67" y="34"/>
                    <a:pt x="5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60" y="106"/>
                    <a:pt x="64" y="104"/>
                    <a:pt x="68" y="100"/>
                  </a:cubicBezTo>
                  <a:cubicBezTo>
                    <a:pt x="72" y="96"/>
                    <a:pt x="74" y="92"/>
                    <a:pt x="74" y="86"/>
                  </a:cubicBezTo>
                  <a:lnTo>
                    <a:pt x="74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7"/>
            <p:cNvSpPr>
              <a:spLocks noChangeArrowheads="1"/>
            </p:cNvSpPr>
            <p:nvPr userDrawn="1"/>
          </p:nvSpPr>
          <p:spPr bwMode="auto">
            <a:xfrm>
              <a:off x="577850" y="4730750"/>
              <a:ext cx="39688" cy="2571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8"/>
            <p:cNvSpPr>
              <a:spLocks/>
            </p:cNvSpPr>
            <p:nvPr userDrawn="1"/>
          </p:nvSpPr>
          <p:spPr bwMode="auto">
            <a:xfrm>
              <a:off x="652463" y="4729163"/>
              <a:ext cx="177800" cy="258763"/>
            </a:xfrm>
            <a:custGeom>
              <a:avLst/>
              <a:gdLst>
                <a:gd name="T0" fmla="*/ 24 w 112"/>
                <a:gd name="T1" fmla="*/ 163 h 163"/>
                <a:gd name="T2" fmla="*/ 0 w 112"/>
                <a:gd name="T3" fmla="*/ 163 h 163"/>
                <a:gd name="T4" fmla="*/ 0 w 112"/>
                <a:gd name="T5" fmla="*/ 0 h 163"/>
                <a:gd name="T6" fmla="*/ 34 w 112"/>
                <a:gd name="T7" fmla="*/ 0 h 163"/>
                <a:gd name="T8" fmla="*/ 57 w 112"/>
                <a:gd name="T9" fmla="*/ 117 h 163"/>
                <a:gd name="T10" fmla="*/ 79 w 112"/>
                <a:gd name="T11" fmla="*/ 0 h 163"/>
                <a:gd name="T12" fmla="*/ 112 w 112"/>
                <a:gd name="T13" fmla="*/ 0 h 163"/>
                <a:gd name="T14" fmla="*/ 112 w 112"/>
                <a:gd name="T15" fmla="*/ 163 h 163"/>
                <a:gd name="T16" fmla="*/ 88 w 112"/>
                <a:gd name="T17" fmla="*/ 163 h 163"/>
                <a:gd name="T18" fmla="*/ 88 w 112"/>
                <a:gd name="T19" fmla="*/ 61 h 163"/>
                <a:gd name="T20" fmla="*/ 67 w 112"/>
                <a:gd name="T21" fmla="*/ 163 h 163"/>
                <a:gd name="T22" fmla="*/ 47 w 112"/>
                <a:gd name="T23" fmla="*/ 163 h 163"/>
                <a:gd name="T24" fmla="*/ 24 w 112"/>
                <a:gd name="T25" fmla="*/ 61 h 163"/>
                <a:gd name="T26" fmla="*/ 24 w 112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63">
                  <a:moveTo>
                    <a:pt x="24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7" y="117"/>
                  </a:lnTo>
                  <a:lnTo>
                    <a:pt x="79" y="0"/>
                  </a:lnTo>
                  <a:lnTo>
                    <a:pt x="112" y="0"/>
                  </a:lnTo>
                  <a:lnTo>
                    <a:pt x="112" y="163"/>
                  </a:lnTo>
                  <a:lnTo>
                    <a:pt x="88" y="163"/>
                  </a:lnTo>
                  <a:lnTo>
                    <a:pt x="88" y="61"/>
                  </a:lnTo>
                  <a:lnTo>
                    <a:pt x="67" y="163"/>
                  </a:lnTo>
                  <a:lnTo>
                    <a:pt x="47" y="163"/>
                  </a:lnTo>
                  <a:lnTo>
                    <a:pt x="24" y="61"/>
                  </a:lnTo>
                  <a:lnTo>
                    <a:pt x="24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9"/>
            <p:cNvSpPr>
              <a:spLocks noEditPoints="1"/>
            </p:cNvSpPr>
            <p:nvPr userDrawn="1"/>
          </p:nvSpPr>
          <p:spPr bwMode="auto">
            <a:xfrm>
              <a:off x="863600" y="4730750"/>
              <a:ext cx="138113" cy="257175"/>
            </a:xfrm>
            <a:custGeom>
              <a:avLst/>
              <a:gdLst>
                <a:gd name="T0" fmla="*/ 31 w 87"/>
                <a:gd name="T1" fmla="*/ 124 h 162"/>
                <a:gd name="T2" fmla="*/ 25 w 87"/>
                <a:gd name="T3" fmla="*/ 162 h 162"/>
                <a:gd name="T4" fmla="*/ 0 w 87"/>
                <a:gd name="T5" fmla="*/ 162 h 162"/>
                <a:gd name="T6" fmla="*/ 27 w 87"/>
                <a:gd name="T7" fmla="*/ 0 h 162"/>
                <a:gd name="T8" fmla="*/ 60 w 87"/>
                <a:gd name="T9" fmla="*/ 0 h 162"/>
                <a:gd name="T10" fmla="*/ 87 w 87"/>
                <a:gd name="T11" fmla="*/ 162 h 162"/>
                <a:gd name="T12" fmla="*/ 61 w 87"/>
                <a:gd name="T13" fmla="*/ 162 h 162"/>
                <a:gd name="T14" fmla="*/ 56 w 87"/>
                <a:gd name="T15" fmla="*/ 124 h 162"/>
                <a:gd name="T16" fmla="*/ 31 w 87"/>
                <a:gd name="T17" fmla="*/ 124 h 162"/>
                <a:gd name="T18" fmla="*/ 43 w 87"/>
                <a:gd name="T19" fmla="*/ 37 h 162"/>
                <a:gd name="T20" fmla="*/ 34 w 87"/>
                <a:gd name="T21" fmla="*/ 100 h 162"/>
                <a:gd name="T22" fmla="*/ 52 w 87"/>
                <a:gd name="T23" fmla="*/ 100 h 162"/>
                <a:gd name="T24" fmla="*/ 43 w 87"/>
                <a:gd name="T25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62">
                  <a:moveTo>
                    <a:pt x="31" y="124"/>
                  </a:moveTo>
                  <a:lnTo>
                    <a:pt x="25" y="162"/>
                  </a:lnTo>
                  <a:lnTo>
                    <a:pt x="0" y="162"/>
                  </a:lnTo>
                  <a:lnTo>
                    <a:pt x="27" y="0"/>
                  </a:lnTo>
                  <a:lnTo>
                    <a:pt x="60" y="0"/>
                  </a:lnTo>
                  <a:lnTo>
                    <a:pt x="87" y="162"/>
                  </a:lnTo>
                  <a:lnTo>
                    <a:pt x="61" y="162"/>
                  </a:lnTo>
                  <a:lnTo>
                    <a:pt x="56" y="124"/>
                  </a:lnTo>
                  <a:lnTo>
                    <a:pt x="31" y="124"/>
                  </a:lnTo>
                  <a:close/>
                  <a:moveTo>
                    <a:pt x="43" y="37"/>
                  </a:moveTo>
                  <a:lnTo>
                    <a:pt x="34" y="100"/>
                  </a:lnTo>
                  <a:lnTo>
                    <a:pt x="52" y="100"/>
                  </a:lnTo>
                  <a:lnTo>
                    <a:pt x="43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10"/>
            <p:cNvSpPr>
              <a:spLocks/>
            </p:cNvSpPr>
            <p:nvPr userDrawn="1"/>
          </p:nvSpPr>
          <p:spPr bwMode="auto">
            <a:xfrm>
              <a:off x="1028700" y="4730750"/>
              <a:ext cx="141288" cy="257175"/>
            </a:xfrm>
            <a:custGeom>
              <a:avLst/>
              <a:gdLst>
                <a:gd name="T0" fmla="*/ 89 w 89"/>
                <a:gd name="T1" fmla="*/ 162 h 162"/>
                <a:gd name="T2" fmla="*/ 63 w 89"/>
                <a:gd name="T3" fmla="*/ 162 h 162"/>
                <a:gd name="T4" fmla="*/ 45 w 89"/>
                <a:gd name="T5" fmla="*/ 110 h 162"/>
                <a:gd name="T6" fmla="*/ 26 w 89"/>
                <a:gd name="T7" fmla="*/ 162 h 162"/>
                <a:gd name="T8" fmla="*/ 0 w 89"/>
                <a:gd name="T9" fmla="*/ 162 h 162"/>
                <a:gd name="T10" fmla="*/ 31 w 89"/>
                <a:gd name="T11" fmla="*/ 80 h 162"/>
                <a:gd name="T12" fmla="*/ 0 w 89"/>
                <a:gd name="T13" fmla="*/ 0 h 162"/>
                <a:gd name="T14" fmla="*/ 27 w 89"/>
                <a:gd name="T15" fmla="*/ 0 h 162"/>
                <a:gd name="T16" fmla="*/ 45 w 89"/>
                <a:gd name="T17" fmla="*/ 50 h 162"/>
                <a:gd name="T18" fmla="*/ 63 w 89"/>
                <a:gd name="T19" fmla="*/ 0 h 162"/>
                <a:gd name="T20" fmla="*/ 89 w 89"/>
                <a:gd name="T21" fmla="*/ 0 h 162"/>
                <a:gd name="T22" fmla="*/ 58 w 89"/>
                <a:gd name="T23" fmla="*/ 80 h 162"/>
                <a:gd name="T24" fmla="*/ 89 w 89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2">
                  <a:moveTo>
                    <a:pt x="89" y="162"/>
                  </a:moveTo>
                  <a:lnTo>
                    <a:pt x="63" y="162"/>
                  </a:lnTo>
                  <a:lnTo>
                    <a:pt x="45" y="110"/>
                  </a:lnTo>
                  <a:lnTo>
                    <a:pt x="26" y="162"/>
                  </a:lnTo>
                  <a:lnTo>
                    <a:pt x="0" y="162"/>
                  </a:lnTo>
                  <a:lnTo>
                    <a:pt x="31" y="8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45" y="50"/>
                  </a:lnTo>
                  <a:lnTo>
                    <a:pt x="63" y="0"/>
                  </a:lnTo>
                  <a:lnTo>
                    <a:pt x="89" y="0"/>
                  </a:lnTo>
                  <a:lnTo>
                    <a:pt x="58" y="80"/>
                  </a:lnTo>
                  <a:lnTo>
                    <a:pt x="89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03" name="Freeform 93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8719164" y="6388938"/>
            <a:ext cx="177187" cy="274751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04" name="Freeform 7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361003" y="6388938"/>
            <a:ext cx="177187" cy="274751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5" name="Title 1"/>
          <p:cNvSpPr>
            <a:spLocks noGrp="1"/>
          </p:cNvSpPr>
          <p:nvPr>
            <p:ph type="title" hasCustomPrompt="1"/>
          </p:nvPr>
        </p:nvSpPr>
        <p:spPr>
          <a:xfrm>
            <a:off x="464531" y="161925"/>
            <a:ext cx="7886700" cy="13255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7696200" y="-152406"/>
            <a:ext cx="1447800" cy="1546514"/>
            <a:chOff x="7696200" y="-152406"/>
            <a:chExt cx="1447800" cy="1546514"/>
          </a:xfrm>
          <a:solidFill>
            <a:schemeClr val="bg2">
              <a:alpha val="50000"/>
            </a:schemeClr>
          </a:solidFill>
        </p:grpSpPr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8661400" y="-152406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8661400" y="1113323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86614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86614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4"/>
            <p:cNvSpPr>
              <a:spLocks/>
            </p:cNvSpPr>
            <p:nvPr/>
          </p:nvSpPr>
          <p:spPr bwMode="auto">
            <a:xfrm>
              <a:off x="89027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8902700" y="27096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76962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79375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8178800" y="27096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8178800" y="-15240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5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8420100" y="692145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41"/>
            <p:cNvSpPr>
              <a:spLocks/>
            </p:cNvSpPr>
            <p:nvPr/>
          </p:nvSpPr>
          <p:spPr bwMode="auto">
            <a:xfrm>
              <a:off x="8902700" y="-12013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4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7937500" y="-152406"/>
            <a:ext cx="1206500" cy="1406121"/>
            <a:chOff x="7937500" y="-152406"/>
            <a:chExt cx="1206500" cy="1406121"/>
          </a:xfrm>
          <a:solidFill>
            <a:schemeClr val="bg2">
              <a:alpha val="75000"/>
            </a:schemeClr>
          </a:solidFill>
        </p:grpSpPr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79375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7937500" y="270966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8420100" y="-15240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79375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8661400" y="832537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8902700" y="972930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>
              <a:off x="8661400" y="-981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3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3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9" name="Group 68"/>
          <p:cNvGrpSpPr/>
          <p:nvPr userDrawn="1"/>
        </p:nvGrpSpPr>
        <p:grpSpPr>
          <a:xfrm>
            <a:off x="8178800" y="-152406"/>
            <a:ext cx="965200" cy="1686907"/>
            <a:chOff x="8178800" y="-152406"/>
            <a:chExt cx="965200" cy="1686907"/>
          </a:xfrm>
          <a:solidFill>
            <a:schemeClr val="bg2">
              <a:alpha val="25000"/>
            </a:schemeClr>
          </a:solidFill>
        </p:grpSpPr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8178800" y="128379"/>
              <a:ext cx="241300" cy="282980"/>
            </a:xfrm>
            <a:custGeom>
              <a:avLst/>
              <a:gdLst>
                <a:gd name="T0" fmla="*/ 110 w 110"/>
                <a:gd name="T1" fmla="*/ 129 h 129"/>
                <a:gd name="T2" fmla="*/ 0 w 110"/>
                <a:gd name="T3" fmla="*/ 65 h 129"/>
                <a:gd name="T4" fmla="*/ 110 w 110"/>
                <a:gd name="T5" fmla="*/ 0 h 129"/>
                <a:gd name="T6" fmla="*/ 110 w 11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10" y="129"/>
                  </a:moveTo>
                  <a:lnTo>
                    <a:pt x="0" y="65"/>
                  </a:lnTo>
                  <a:lnTo>
                    <a:pt x="110" y="0"/>
                  </a:lnTo>
                  <a:lnTo>
                    <a:pt x="11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>
              <a:off x="84201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84201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8420100" y="-981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3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3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8661400" y="692145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33"/>
            <p:cNvSpPr>
              <a:spLocks/>
            </p:cNvSpPr>
            <p:nvPr/>
          </p:nvSpPr>
          <p:spPr bwMode="auto">
            <a:xfrm>
              <a:off x="8902700" y="832537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36"/>
            <p:cNvSpPr>
              <a:spLocks/>
            </p:cNvSpPr>
            <p:nvPr/>
          </p:nvSpPr>
          <p:spPr bwMode="auto">
            <a:xfrm>
              <a:off x="8902700" y="1253716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4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4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38"/>
            <p:cNvSpPr>
              <a:spLocks/>
            </p:cNvSpPr>
            <p:nvPr/>
          </p:nvSpPr>
          <p:spPr bwMode="auto">
            <a:xfrm>
              <a:off x="8902700" y="551752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8902700" y="128379"/>
              <a:ext cx="241300" cy="280785"/>
            </a:xfrm>
            <a:custGeom>
              <a:avLst/>
              <a:gdLst>
                <a:gd name="T0" fmla="*/ 0 w 110"/>
                <a:gd name="T1" fmla="*/ 0 h 128"/>
                <a:gd name="T2" fmla="*/ 110 w 110"/>
                <a:gd name="T3" fmla="*/ 65 h 128"/>
                <a:gd name="T4" fmla="*/ 0 w 110"/>
                <a:gd name="T5" fmla="*/ 128 h 128"/>
                <a:gd name="T6" fmla="*/ 0 w 110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0" y="0"/>
                  </a:moveTo>
                  <a:lnTo>
                    <a:pt x="110" y="65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8178800" y="411359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23"/>
            <p:cNvSpPr>
              <a:spLocks/>
            </p:cNvSpPr>
            <p:nvPr/>
          </p:nvSpPr>
          <p:spPr bwMode="auto">
            <a:xfrm>
              <a:off x="8661400" y="972930"/>
              <a:ext cx="241300" cy="280785"/>
            </a:xfrm>
            <a:custGeom>
              <a:avLst/>
              <a:gdLst>
                <a:gd name="T0" fmla="*/ 110 w 110"/>
                <a:gd name="T1" fmla="*/ 128 h 128"/>
                <a:gd name="T2" fmla="*/ 0 w 110"/>
                <a:gd name="T3" fmla="*/ 64 h 128"/>
                <a:gd name="T4" fmla="*/ 110 w 110"/>
                <a:gd name="T5" fmla="*/ 0 h 128"/>
                <a:gd name="T6" fmla="*/ 110 w 110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8">
                  <a:moveTo>
                    <a:pt x="110" y="128"/>
                  </a:moveTo>
                  <a:lnTo>
                    <a:pt x="0" y="64"/>
                  </a:lnTo>
                  <a:lnTo>
                    <a:pt x="110" y="0"/>
                  </a:lnTo>
                  <a:lnTo>
                    <a:pt x="110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44"/>
            <p:cNvSpPr>
              <a:spLocks/>
            </p:cNvSpPr>
            <p:nvPr/>
          </p:nvSpPr>
          <p:spPr bwMode="auto">
            <a:xfrm>
              <a:off x="8902700" y="-152406"/>
              <a:ext cx="241300" cy="282980"/>
            </a:xfrm>
            <a:custGeom>
              <a:avLst/>
              <a:gdLst>
                <a:gd name="T0" fmla="*/ 0 w 110"/>
                <a:gd name="T1" fmla="*/ 0 h 129"/>
                <a:gd name="T2" fmla="*/ 110 w 110"/>
                <a:gd name="T3" fmla="*/ 65 h 129"/>
                <a:gd name="T4" fmla="*/ 0 w 110"/>
                <a:gd name="T5" fmla="*/ 129 h 129"/>
                <a:gd name="T6" fmla="*/ 0 w 110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0" y="0"/>
                  </a:moveTo>
                  <a:lnTo>
                    <a:pt x="110" y="65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3" name="Freeform 45"/>
          <p:cNvSpPr>
            <a:spLocks/>
          </p:cNvSpPr>
          <p:nvPr userDrawn="1"/>
        </p:nvSpPr>
        <p:spPr bwMode="auto">
          <a:xfrm>
            <a:off x="8420100" y="128379"/>
            <a:ext cx="484794" cy="568153"/>
          </a:xfrm>
          <a:custGeom>
            <a:avLst/>
            <a:gdLst>
              <a:gd name="T0" fmla="*/ 0 w 221"/>
              <a:gd name="T1" fmla="*/ 0 h 259"/>
              <a:gd name="T2" fmla="*/ 0 w 221"/>
              <a:gd name="T3" fmla="*/ 259 h 259"/>
              <a:gd name="T4" fmla="*/ 221 w 221"/>
              <a:gd name="T5" fmla="*/ 129 h 259"/>
              <a:gd name="T6" fmla="*/ 0 w 221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" h="259">
                <a:moveTo>
                  <a:pt x="0" y="0"/>
                </a:moveTo>
                <a:lnTo>
                  <a:pt x="0" y="259"/>
                </a:lnTo>
                <a:lnTo>
                  <a:pt x="221" y="12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425" y="269871"/>
            <a:ext cx="508794" cy="273844"/>
          </a:xfrm>
        </p:spPr>
        <p:txBody>
          <a:bodyPr/>
          <a:lstStyle>
            <a:lvl1pPr algn="ctr">
              <a:defRPr sz="1050" b="1">
                <a:solidFill>
                  <a:schemeClr val="accent1"/>
                </a:solidFill>
              </a:defRPr>
            </a:lvl1pPr>
          </a:lstStyle>
          <a:p>
            <a:fld id="{B6DC25A4-3C61-4B42-BD00-540179DCC986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349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9094" y="3255516"/>
            <a:ext cx="450215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edit Master title</a:t>
            </a:r>
            <a:endParaRPr lang="id-ID" dirty="0"/>
          </a:p>
        </p:txBody>
      </p:sp>
      <p:sp>
        <p:nvSpPr>
          <p:cNvPr id="29" name="Subtitle 2"/>
          <p:cNvSpPr>
            <a:spLocks noGrp="1"/>
          </p:cNvSpPr>
          <p:nvPr userDrawn="1">
            <p:ph type="subTitle" idx="1"/>
          </p:nvPr>
        </p:nvSpPr>
        <p:spPr>
          <a:xfrm>
            <a:off x="3849094" y="4287707"/>
            <a:ext cx="4502150" cy="365387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0"/>
          </p:nvPr>
        </p:nvSpPr>
        <p:spPr>
          <a:xfrm>
            <a:off x="3849866" y="4690533"/>
            <a:ext cx="4502150" cy="15712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Freeform 93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8719164" y="6388938"/>
            <a:ext cx="177187" cy="274751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" name="Freeform 7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361003" y="6388938"/>
            <a:ext cx="177187" cy="274751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6213660" y="-513178"/>
            <a:ext cx="2207182" cy="2999204"/>
            <a:chOff x="6213660" y="-513178"/>
            <a:chExt cx="2207182" cy="2999204"/>
          </a:xfrm>
        </p:grpSpPr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6213660" y="-83389"/>
              <a:ext cx="736116" cy="856084"/>
            </a:xfrm>
            <a:custGeom>
              <a:avLst/>
              <a:gdLst>
                <a:gd name="T0" fmla="*/ 632 w 632"/>
                <a:gd name="T1" fmla="*/ 735 h 735"/>
                <a:gd name="T2" fmla="*/ 0 w 632"/>
                <a:gd name="T3" fmla="*/ 366 h 735"/>
                <a:gd name="T4" fmla="*/ 632 w 632"/>
                <a:gd name="T5" fmla="*/ 0 h 735"/>
                <a:gd name="T6" fmla="*/ 632 w 632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632" y="735"/>
                  </a:moveTo>
                  <a:lnTo>
                    <a:pt x="0" y="366"/>
                  </a:lnTo>
                  <a:lnTo>
                    <a:pt x="632" y="0"/>
                  </a:lnTo>
                  <a:lnTo>
                    <a:pt x="632" y="7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6949775" y="772694"/>
              <a:ext cx="734952" cy="857249"/>
            </a:xfrm>
            <a:custGeom>
              <a:avLst/>
              <a:gdLst>
                <a:gd name="T0" fmla="*/ 0 w 631"/>
                <a:gd name="T1" fmla="*/ 0 h 736"/>
                <a:gd name="T2" fmla="*/ 631 w 631"/>
                <a:gd name="T3" fmla="*/ 369 h 736"/>
                <a:gd name="T4" fmla="*/ 0 w 631"/>
                <a:gd name="T5" fmla="*/ 736 h 736"/>
                <a:gd name="T6" fmla="*/ 0 w 631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736">
                  <a:moveTo>
                    <a:pt x="0" y="0"/>
                  </a:moveTo>
                  <a:lnTo>
                    <a:pt x="631" y="369"/>
                  </a:lnTo>
                  <a:lnTo>
                    <a:pt x="0" y="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auto">
            <a:xfrm>
              <a:off x="6949775" y="-513178"/>
              <a:ext cx="734952" cy="856084"/>
            </a:xfrm>
            <a:custGeom>
              <a:avLst/>
              <a:gdLst>
                <a:gd name="T0" fmla="*/ 631 w 631"/>
                <a:gd name="T1" fmla="*/ 735 h 735"/>
                <a:gd name="T2" fmla="*/ 0 w 631"/>
                <a:gd name="T3" fmla="*/ 369 h 735"/>
                <a:gd name="T4" fmla="*/ 631 w 631"/>
                <a:gd name="T5" fmla="*/ 0 h 735"/>
                <a:gd name="T6" fmla="*/ 631 w 631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735">
                  <a:moveTo>
                    <a:pt x="631" y="735"/>
                  </a:moveTo>
                  <a:lnTo>
                    <a:pt x="0" y="369"/>
                  </a:lnTo>
                  <a:lnTo>
                    <a:pt x="631" y="0"/>
                  </a:lnTo>
                  <a:lnTo>
                    <a:pt x="631" y="7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66"/>
            <p:cNvSpPr>
              <a:spLocks/>
            </p:cNvSpPr>
            <p:nvPr/>
          </p:nvSpPr>
          <p:spPr bwMode="auto">
            <a:xfrm>
              <a:off x="7684726" y="1629942"/>
              <a:ext cx="736116" cy="856084"/>
            </a:xfrm>
            <a:custGeom>
              <a:avLst/>
              <a:gdLst>
                <a:gd name="T0" fmla="*/ 632 w 632"/>
                <a:gd name="T1" fmla="*/ 735 h 735"/>
                <a:gd name="T2" fmla="*/ 0 w 632"/>
                <a:gd name="T3" fmla="*/ 369 h 735"/>
                <a:gd name="T4" fmla="*/ 632 w 632"/>
                <a:gd name="T5" fmla="*/ 0 h 735"/>
                <a:gd name="T6" fmla="*/ 632 w 632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632" y="735"/>
                  </a:moveTo>
                  <a:lnTo>
                    <a:pt x="0" y="369"/>
                  </a:lnTo>
                  <a:lnTo>
                    <a:pt x="632" y="0"/>
                  </a:lnTo>
                  <a:lnTo>
                    <a:pt x="632" y="7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7684726" y="342906"/>
              <a:ext cx="736116" cy="859577"/>
            </a:xfrm>
            <a:custGeom>
              <a:avLst/>
              <a:gdLst>
                <a:gd name="T0" fmla="*/ 0 w 632"/>
                <a:gd name="T1" fmla="*/ 0 h 738"/>
                <a:gd name="T2" fmla="*/ 632 w 632"/>
                <a:gd name="T3" fmla="*/ 369 h 738"/>
                <a:gd name="T4" fmla="*/ 0 w 632"/>
                <a:gd name="T5" fmla="*/ 738 h 738"/>
                <a:gd name="T6" fmla="*/ 0 w 632"/>
                <a:gd name="T7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8">
                  <a:moveTo>
                    <a:pt x="0" y="0"/>
                  </a:moveTo>
                  <a:lnTo>
                    <a:pt x="632" y="369"/>
                  </a:lnTo>
                  <a:lnTo>
                    <a:pt x="0" y="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5477544" y="-513178"/>
            <a:ext cx="3679414" cy="4285078"/>
            <a:chOff x="5477544" y="-513178"/>
            <a:chExt cx="3679414" cy="4285078"/>
          </a:xfrm>
        </p:grpSpPr>
        <p:sp>
          <p:nvSpPr>
            <p:cNvPr id="63" name="Freeform 71"/>
            <p:cNvSpPr>
              <a:spLocks/>
            </p:cNvSpPr>
            <p:nvPr/>
          </p:nvSpPr>
          <p:spPr bwMode="auto">
            <a:xfrm>
              <a:off x="7684726" y="-513178"/>
              <a:ext cx="736116" cy="856084"/>
            </a:xfrm>
            <a:custGeom>
              <a:avLst/>
              <a:gdLst>
                <a:gd name="T0" fmla="*/ 0 w 632"/>
                <a:gd name="T1" fmla="*/ 0 h 735"/>
                <a:gd name="T2" fmla="*/ 632 w 632"/>
                <a:gd name="T3" fmla="*/ 369 h 735"/>
                <a:gd name="T4" fmla="*/ 0 w 632"/>
                <a:gd name="T5" fmla="*/ 735 h 735"/>
                <a:gd name="T6" fmla="*/ 0 w 632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0" y="0"/>
                  </a:moveTo>
                  <a:lnTo>
                    <a:pt x="632" y="369"/>
                  </a:lnTo>
                  <a:lnTo>
                    <a:pt x="0" y="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6213660" y="772694"/>
              <a:ext cx="736116" cy="857249"/>
            </a:xfrm>
            <a:custGeom>
              <a:avLst/>
              <a:gdLst>
                <a:gd name="T0" fmla="*/ 632 w 632"/>
                <a:gd name="T1" fmla="*/ 736 h 736"/>
                <a:gd name="T2" fmla="*/ 0 w 632"/>
                <a:gd name="T3" fmla="*/ 369 h 736"/>
                <a:gd name="T4" fmla="*/ 632 w 632"/>
                <a:gd name="T5" fmla="*/ 0 h 736"/>
                <a:gd name="T6" fmla="*/ 632 w 632"/>
                <a:gd name="T7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6">
                  <a:moveTo>
                    <a:pt x="632" y="736"/>
                  </a:moveTo>
                  <a:lnTo>
                    <a:pt x="0" y="369"/>
                  </a:lnTo>
                  <a:lnTo>
                    <a:pt x="632" y="0"/>
                  </a:lnTo>
                  <a:lnTo>
                    <a:pt x="632" y="7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5477544" y="342906"/>
              <a:ext cx="736116" cy="859577"/>
            </a:xfrm>
            <a:custGeom>
              <a:avLst/>
              <a:gdLst>
                <a:gd name="T0" fmla="*/ 632 w 632"/>
                <a:gd name="T1" fmla="*/ 738 h 738"/>
                <a:gd name="T2" fmla="*/ 0 w 632"/>
                <a:gd name="T3" fmla="*/ 369 h 738"/>
                <a:gd name="T4" fmla="*/ 632 w 632"/>
                <a:gd name="T5" fmla="*/ 0 h 738"/>
                <a:gd name="T6" fmla="*/ 632 w 632"/>
                <a:gd name="T7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8">
                  <a:moveTo>
                    <a:pt x="632" y="738"/>
                  </a:moveTo>
                  <a:lnTo>
                    <a:pt x="0" y="369"/>
                  </a:lnTo>
                  <a:lnTo>
                    <a:pt x="632" y="0"/>
                  </a:lnTo>
                  <a:lnTo>
                    <a:pt x="632" y="7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6213660" y="-513178"/>
              <a:ext cx="736116" cy="856084"/>
            </a:xfrm>
            <a:custGeom>
              <a:avLst/>
              <a:gdLst>
                <a:gd name="T0" fmla="*/ 0 w 632"/>
                <a:gd name="T1" fmla="*/ 0 h 735"/>
                <a:gd name="T2" fmla="*/ 632 w 632"/>
                <a:gd name="T3" fmla="*/ 369 h 735"/>
                <a:gd name="T4" fmla="*/ 0 w 632"/>
                <a:gd name="T5" fmla="*/ 735 h 735"/>
                <a:gd name="T6" fmla="*/ 0 w 632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0" y="0"/>
                  </a:moveTo>
                  <a:lnTo>
                    <a:pt x="632" y="369"/>
                  </a:lnTo>
                  <a:lnTo>
                    <a:pt x="0" y="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7684726" y="772694"/>
              <a:ext cx="736116" cy="857249"/>
            </a:xfrm>
            <a:custGeom>
              <a:avLst/>
              <a:gdLst>
                <a:gd name="T0" fmla="*/ 632 w 632"/>
                <a:gd name="T1" fmla="*/ 736 h 736"/>
                <a:gd name="T2" fmla="*/ 0 w 632"/>
                <a:gd name="T3" fmla="*/ 369 h 736"/>
                <a:gd name="T4" fmla="*/ 632 w 632"/>
                <a:gd name="T5" fmla="*/ 0 h 736"/>
                <a:gd name="T6" fmla="*/ 632 w 632"/>
                <a:gd name="T7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6">
                  <a:moveTo>
                    <a:pt x="632" y="736"/>
                  </a:moveTo>
                  <a:lnTo>
                    <a:pt x="0" y="369"/>
                  </a:lnTo>
                  <a:lnTo>
                    <a:pt x="632" y="0"/>
                  </a:lnTo>
                  <a:lnTo>
                    <a:pt x="632" y="7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73"/>
            <p:cNvSpPr>
              <a:spLocks/>
            </p:cNvSpPr>
            <p:nvPr/>
          </p:nvSpPr>
          <p:spPr bwMode="auto">
            <a:xfrm>
              <a:off x="8420842" y="2915816"/>
              <a:ext cx="736116" cy="856084"/>
            </a:xfrm>
            <a:custGeom>
              <a:avLst/>
              <a:gdLst>
                <a:gd name="T0" fmla="*/ 632 w 632"/>
                <a:gd name="T1" fmla="*/ 735 h 735"/>
                <a:gd name="T2" fmla="*/ 0 w 632"/>
                <a:gd name="T3" fmla="*/ 369 h 735"/>
                <a:gd name="T4" fmla="*/ 632 w 632"/>
                <a:gd name="T5" fmla="*/ 0 h 735"/>
                <a:gd name="T6" fmla="*/ 632 w 632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632" y="735"/>
                  </a:moveTo>
                  <a:lnTo>
                    <a:pt x="0" y="369"/>
                  </a:lnTo>
                  <a:lnTo>
                    <a:pt x="632" y="0"/>
                  </a:lnTo>
                  <a:lnTo>
                    <a:pt x="632" y="7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79"/>
            <p:cNvSpPr>
              <a:spLocks/>
            </p:cNvSpPr>
            <p:nvPr/>
          </p:nvSpPr>
          <p:spPr bwMode="auto">
            <a:xfrm>
              <a:off x="8420842" y="2059732"/>
              <a:ext cx="736116" cy="856084"/>
            </a:xfrm>
            <a:custGeom>
              <a:avLst/>
              <a:gdLst>
                <a:gd name="T0" fmla="*/ 632 w 632"/>
                <a:gd name="T1" fmla="*/ 735 h 735"/>
                <a:gd name="T2" fmla="*/ 0 w 632"/>
                <a:gd name="T3" fmla="*/ 366 h 735"/>
                <a:gd name="T4" fmla="*/ 632 w 632"/>
                <a:gd name="T5" fmla="*/ 0 h 735"/>
                <a:gd name="T6" fmla="*/ 632 w 632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632" y="735"/>
                  </a:moveTo>
                  <a:lnTo>
                    <a:pt x="0" y="366"/>
                  </a:lnTo>
                  <a:lnTo>
                    <a:pt x="632" y="0"/>
                  </a:lnTo>
                  <a:lnTo>
                    <a:pt x="632" y="7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93"/>
            <p:cNvSpPr>
              <a:spLocks/>
            </p:cNvSpPr>
            <p:nvPr/>
          </p:nvSpPr>
          <p:spPr bwMode="auto">
            <a:xfrm>
              <a:off x="8420842" y="-83389"/>
              <a:ext cx="736116" cy="856084"/>
            </a:xfrm>
            <a:custGeom>
              <a:avLst/>
              <a:gdLst>
                <a:gd name="T0" fmla="*/ 0 w 632"/>
                <a:gd name="T1" fmla="*/ 0 h 735"/>
                <a:gd name="T2" fmla="*/ 632 w 632"/>
                <a:gd name="T3" fmla="*/ 366 h 735"/>
                <a:gd name="T4" fmla="*/ 0 w 632"/>
                <a:gd name="T5" fmla="*/ 735 h 735"/>
                <a:gd name="T6" fmla="*/ 0 w 632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0" y="0"/>
                  </a:moveTo>
                  <a:lnTo>
                    <a:pt x="632" y="366"/>
                  </a:lnTo>
                  <a:lnTo>
                    <a:pt x="0" y="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80"/>
            <p:cNvSpPr>
              <a:spLocks/>
            </p:cNvSpPr>
            <p:nvPr/>
          </p:nvSpPr>
          <p:spPr bwMode="auto">
            <a:xfrm>
              <a:off x="8420842" y="1202484"/>
              <a:ext cx="736116" cy="857249"/>
            </a:xfrm>
            <a:custGeom>
              <a:avLst/>
              <a:gdLst>
                <a:gd name="T0" fmla="*/ 632 w 632"/>
                <a:gd name="T1" fmla="*/ 736 h 736"/>
                <a:gd name="T2" fmla="*/ 0 w 632"/>
                <a:gd name="T3" fmla="*/ 367 h 736"/>
                <a:gd name="T4" fmla="*/ 632 w 632"/>
                <a:gd name="T5" fmla="*/ 0 h 736"/>
                <a:gd name="T6" fmla="*/ 632 w 632"/>
                <a:gd name="T7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6">
                  <a:moveTo>
                    <a:pt x="632" y="736"/>
                  </a:moveTo>
                  <a:lnTo>
                    <a:pt x="0" y="367"/>
                  </a:lnTo>
                  <a:lnTo>
                    <a:pt x="632" y="0"/>
                  </a:lnTo>
                  <a:lnTo>
                    <a:pt x="632" y="7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2" name="Group 71"/>
          <p:cNvGrpSpPr/>
          <p:nvPr userDrawn="1"/>
        </p:nvGrpSpPr>
        <p:grpSpPr>
          <a:xfrm>
            <a:off x="6213660" y="-513178"/>
            <a:ext cx="2943298" cy="3858783"/>
            <a:chOff x="6213660" y="-513178"/>
            <a:chExt cx="2943298" cy="3858783"/>
          </a:xfrm>
        </p:grpSpPr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8420842" y="2486028"/>
              <a:ext cx="736116" cy="859577"/>
            </a:xfrm>
            <a:custGeom>
              <a:avLst/>
              <a:gdLst>
                <a:gd name="T0" fmla="*/ 0 w 632"/>
                <a:gd name="T1" fmla="*/ 0 h 738"/>
                <a:gd name="T2" fmla="*/ 632 w 632"/>
                <a:gd name="T3" fmla="*/ 369 h 738"/>
                <a:gd name="T4" fmla="*/ 0 w 632"/>
                <a:gd name="T5" fmla="*/ 738 h 738"/>
                <a:gd name="T6" fmla="*/ 0 w 632"/>
                <a:gd name="T7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8">
                  <a:moveTo>
                    <a:pt x="0" y="0"/>
                  </a:moveTo>
                  <a:lnTo>
                    <a:pt x="632" y="369"/>
                  </a:lnTo>
                  <a:lnTo>
                    <a:pt x="0" y="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7684727" y="-83389"/>
              <a:ext cx="736116" cy="856084"/>
            </a:xfrm>
            <a:custGeom>
              <a:avLst/>
              <a:gdLst>
                <a:gd name="T0" fmla="*/ 632 w 632"/>
                <a:gd name="T1" fmla="*/ 735 h 735"/>
                <a:gd name="T2" fmla="*/ 0 w 632"/>
                <a:gd name="T3" fmla="*/ 366 h 735"/>
                <a:gd name="T4" fmla="*/ 632 w 632"/>
                <a:gd name="T5" fmla="*/ 0 h 735"/>
                <a:gd name="T6" fmla="*/ 632 w 632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5">
                  <a:moveTo>
                    <a:pt x="632" y="735"/>
                  </a:moveTo>
                  <a:lnTo>
                    <a:pt x="0" y="366"/>
                  </a:lnTo>
                  <a:lnTo>
                    <a:pt x="632" y="0"/>
                  </a:lnTo>
                  <a:lnTo>
                    <a:pt x="632" y="7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57"/>
            <p:cNvSpPr>
              <a:spLocks/>
            </p:cNvSpPr>
            <p:nvPr/>
          </p:nvSpPr>
          <p:spPr bwMode="auto">
            <a:xfrm>
              <a:off x="6949775" y="1629943"/>
              <a:ext cx="734952" cy="856084"/>
            </a:xfrm>
            <a:custGeom>
              <a:avLst/>
              <a:gdLst>
                <a:gd name="T0" fmla="*/ 0 w 631"/>
                <a:gd name="T1" fmla="*/ 0 h 735"/>
                <a:gd name="T2" fmla="*/ 631 w 631"/>
                <a:gd name="T3" fmla="*/ 369 h 735"/>
                <a:gd name="T4" fmla="*/ 0 w 631"/>
                <a:gd name="T5" fmla="*/ 735 h 735"/>
                <a:gd name="T6" fmla="*/ 0 w 631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735">
                  <a:moveTo>
                    <a:pt x="0" y="0"/>
                  </a:moveTo>
                  <a:lnTo>
                    <a:pt x="631" y="369"/>
                  </a:lnTo>
                  <a:lnTo>
                    <a:pt x="0" y="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6213660" y="342906"/>
              <a:ext cx="736116" cy="859577"/>
            </a:xfrm>
            <a:custGeom>
              <a:avLst/>
              <a:gdLst>
                <a:gd name="T0" fmla="*/ 0 w 632"/>
                <a:gd name="T1" fmla="*/ 0 h 738"/>
                <a:gd name="T2" fmla="*/ 632 w 632"/>
                <a:gd name="T3" fmla="*/ 369 h 738"/>
                <a:gd name="T4" fmla="*/ 0 w 632"/>
                <a:gd name="T5" fmla="*/ 738 h 738"/>
                <a:gd name="T6" fmla="*/ 0 w 632"/>
                <a:gd name="T7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8">
                  <a:moveTo>
                    <a:pt x="0" y="0"/>
                  </a:moveTo>
                  <a:lnTo>
                    <a:pt x="632" y="369"/>
                  </a:lnTo>
                  <a:lnTo>
                    <a:pt x="0" y="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62"/>
            <p:cNvSpPr>
              <a:spLocks/>
            </p:cNvSpPr>
            <p:nvPr/>
          </p:nvSpPr>
          <p:spPr bwMode="auto">
            <a:xfrm>
              <a:off x="6949775" y="-83389"/>
              <a:ext cx="734952" cy="856084"/>
            </a:xfrm>
            <a:custGeom>
              <a:avLst/>
              <a:gdLst>
                <a:gd name="T0" fmla="*/ 0 w 631"/>
                <a:gd name="T1" fmla="*/ 0 h 735"/>
                <a:gd name="T2" fmla="*/ 631 w 631"/>
                <a:gd name="T3" fmla="*/ 366 h 735"/>
                <a:gd name="T4" fmla="*/ 0 w 631"/>
                <a:gd name="T5" fmla="*/ 735 h 735"/>
                <a:gd name="T6" fmla="*/ 0 w 631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735">
                  <a:moveTo>
                    <a:pt x="0" y="0"/>
                  </a:moveTo>
                  <a:lnTo>
                    <a:pt x="631" y="366"/>
                  </a:lnTo>
                  <a:lnTo>
                    <a:pt x="0" y="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67"/>
            <p:cNvSpPr>
              <a:spLocks/>
            </p:cNvSpPr>
            <p:nvPr/>
          </p:nvSpPr>
          <p:spPr bwMode="auto">
            <a:xfrm>
              <a:off x="7684727" y="1202484"/>
              <a:ext cx="736116" cy="857249"/>
            </a:xfrm>
            <a:custGeom>
              <a:avLst/>
              <a:gdLst>
                <a:gd name="T0" fmla="*/ 0 w 632"/>
                <a:gd name="T1" fmla="*/ 0 h 736"/>
                <a:gd name="T2" fmla="*/ 632 w 632"/>
                <a:gd name="T3" fmla="*/ 367 h 736"/>
                <a:gd name="T4" fmla="*/ 0 w 632"/>
                <a:gd name="T5" fmla="*/ 736 h 736"/>
                <a:gd name="T6" fmla="*/ 0 w 632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6">
                  <a:moveTo>
                    <a:pt x="0" y="0"/>
                  </a:moveTo>
                  <a:lnTo>
                    <a:pt x="632" y="367"/>
                  </a:lnTo>
                  <a:lnTo>
                    <a:pt x="0" y="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8420842" y="772694"/>
              <a:ext cx="736116" cy="857249"/>
            </a:xfrm>
            <a:custGeom>
              <a:avLst/>
              <a:gdLst>
                <a:gd name="T0" fmla="*/ 0 w 632"/>
                <a:gd name="T1" fmla="*/ 0 h 736"/>
                <a:gd name="T2" fmla="*/ 632 w 632"/>
                <a:gd name="T3" fmla="*/ 369 h 736"/>
                <a:gd name="T4" fmla="*/ 0 w 632"/>
                <a:gd name="T5" fmla="*/ 736 h 736"/>
                <a:gd name="T6" fmla="*/ 0 w 632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6">
                  <a:moveTo>
                    <a:pt x="0" y="0"/>
                  </a:moveTo>
                  <a:lnTo>
                    <a:pt x="632" y="369"/>
                  </a:lnTo>
                  <a:lnTo>
                    <a:pt x="0" y="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94"/>
            <p:cNvSpPr>
              <a:spLocks/>
            </p:cNvSpPr>
            <p:nvPr/>
          </p:nvSpPr>
          <p:spPr bwMode="auto">
            <a:xfrm>
              <a:off x="8420842" y="-513178"/>
              <a:ext cx="736116" cy="859577"/>
            </a:xfrm>
            <a:custGeom>
              <a:avLst/>
              <a:gdLst>
                <a:gd name="T0" fmla="*/ 632 w 632"/>
                <a:gd name="T1" fmla="*/ 738 h 738"/>
                <a:gd name="T2" fmla="*/ 0 w 632"/>
                <a:gd name="T3" fmla="*/ 369 h 738"/>
                <a:gd name="T4" fmla="*/ 632 w 632"/>
                <a:gd name="T5" fmla="*/ 0 h 738"/>
                <a:gd name="T6" fmla="*/ 632 w 632"/>
                <a:gd name="T7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738">
                  <a:moveTo>
                    <a:pt x="632" y="738"/>
                  </a:moveTo>
                  <a:lnTo>
                    <a:pt x="0" y="369"/>
                  </a:lnTo>
                  <a:lnTo>
                    <a:pt x="632" y="0"/>
                  </a:lnTo>
                  <a:lnTo>
                    <a:pt x="632" y="7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055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08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84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61925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8650" y="1150620"/>
            <a:ext cx="7886700" cy="355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7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4FB9-1404-4C55-849D-F6D759CE64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9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672" r:id="rId7"/>
    <p:sldLayoutId id="2147483675" r:id="rId8"/>
    <p:sldLayoutId id="2147483723" r:id="rId9"/>
    <p:sldLayoutId id="2147483726" r:id="rId10"/>
    <p:sldLayoutId id="2147483700" r:id="rId11"/>
    <p:sldLayoutId id="2147483730" r:id="rId12"/>
    <p:sldLayoutId id="2147483696" r:id="rId13"/>
    <p:sldLayoutId id="2147483697" r:id="rId14"/>
    <p:sldLayoutId id="2147483834" r:id="rId15"/>
    <p:sldLayoutId id="214748383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25A4-3C61-4B42-BD00-540179DCC986}" type="slidenum">
              <a:rPr lang="id-ID" smtClean="0"/>
              <a:t>‹#›</a:t>
            </a:fld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34156" y="6486541"/>
            <a:ext cx="572294" cy="163657"/>
            <a:chOff x="265113" y="4729163"/>
            <a:chExt cx="904875" cy="2587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265113" y="4730750"/>
              <a:ext cx="120650" cy="257175"/>
            </a:xfrm>
            <a:custGeom>
              <a:avLst/>
              <a:gdLst>
                <a:gd name="T0" fmla="*/ 53 w 106"/>
                <a:gd name="T1" fmla="*/ 0 h 224"/>
                <a:gd name="T2" fmla="*/ 92 w 106"/>
                <a:gd name="T3" fmla="*/ 15 h 224"/>
                <a:gd name="T4" fmla="*/ 106 w 106"/>
                <a:gd name="T5" fmla="*/ 53 h 224"/>
                <a:gd name="T6" fmla="*/ 106 w 106"/>
                <a:gd name="T7" fmla="*/ 86 h 224"/>
                <a:gd name="T8" fmla="*/ 90 w 106"/>
                <a:gd name="T9" fmla="*/ 124 h 224"/>
                <a:gd name="T10" fmla="*/ 53 w 106"/>
                <a:gd name="T11" fmla="*/ 139 h 224"/>
                <a:gd name="T12" fmla="*/ 33 w 106"/>
                <a:gd name="T13" fmla="*/ 139 h 224"/>
                <a:gd name="T14" fmla="*/ 33 w 106"/>
                <a:gd name="T15" fmla="*/ 224 h 224"/>
                <a:gd name="T16" fmla="*/ 0 w 106"/>
                <a:gd name="T17" fmla="*/ 224 h 224"/>
                <a:gd name="T18" fmla="*/ 0 w 106"/>
                <a:gd name="T19" fmla="*/ 0 h 224"/>
                <a:gd name="T20" fmla="*/ 53 w 106"/>
                <a:gd name="T21" fmla="*/ 0 h 224"/>
                <a:gd name="T22" fmla="*/ 73 w 106"/>
                <a:gd name="T23" fmla="*/ 54 h 224"/>
                <a:gd name="T24" fmla="*/ 68 w 106"/>
                <a:gd name="T25" fmla="*/ 40 h 224"/>
                <a:gd name="T26" fmla="*/ 54 w 106"/>
                <a:gd name="T27" fmla="*/ 34 h 224"/>
                <a:gd name="T28" fmla="*/ 33 w 106"/>
                <a:gd name="T29" fmla="*/ 34 h 224"/>
                <a:gd name="T30" fmla="*/ 33 w 106"/>
                <a:gd name="T31" fmla="*/ 106 h 224"/>
                <a:gd name="T32" fmla="*/ 54 w 106"/>
                <a:gd name="T33" fmla="*/ 106 h 224"/>
                <a:gd name="T34" fmla="*/ 68 w 106"/>
                <a:gd name="T35" fmla="*/ 100 h 224"/>
                <a:gd name="T36" fmla="*/ 73 w 106"/>
                <a:gd name="T37" fmla="*/ 86 h 224"/>
                <a:gd name="T38" fmla="*/ 73 w 106"/>
                <a:gd name="T39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224">
                  <a:moveTo>
                    <a:pt x="53" y="0"/>
                  </a:moveTo>
                  <a:cubicBezTo>
                    <a:pt x="69" y="0"/>
                    <a:pt x="83" y="5"/>
                    <a:pt x="92" y="15"/>
                  </a:cubicBezTo>
                  <a:cubicBezTo>
                    <a:pt x="101" y="25"/>
                    <a:pt x="106" y="38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0"/>
                    <a:pt x="101" y="113"/>
                    <a:pt x="90" y="124"/>
                  </a:cubicBezTo>
                  <a:cubicBezTo>
                    <a:pt x="80" y="134"/>
                    <a:pt x="68" y="139"/>
                    <a:pt x="53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3" y="54"/>
                  </a:moveTo>
                  <a:cubicBezTo>
                    <a:pt x="73" y="48"/>
                    <a:pt x="71" y="43"/>
                    <a:pt x="68" y="40"/>
                  </a:cubicBezTo>
                  <a:cubicBezTo>
                    <a:pt x="64" y="36"/>
                    <a:pt x="60" y="34"/>
                    <a:pt x="5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9" y="106"/>
                    <a:pt x="64" y="104"/>
                    <a:pt x="68" y="100"/>
                  </a:cubicBezTo>
                  <a:cubicBezTo>
                    <a:pt x="71" y="96"/>
                    <a:pt x="73" y="92"/>
                    <a:pt x="73" y="86"/>
                  </a:cubicBezTo>
                  <a:lnTo>
                    <a:pt x="73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417513" y="4730750"/>
              <a:ext cx="128588" cy="257175"/>
            </a:xfrm>
            <a:custGeom>
              <a:avLst/>
              <a:gdLst>
                <a:gd name="T0" fmla="*/ 53 w 113"/>
                <a:gd name="T1" fmla="*/ 0 h 224"/>
                <a:gd name="T2" fmla="*/ 95 w 113"/>
                <a:gd name="T3" fmla="*/ 15 h 224"/>
                <a:gd name="T4" fmla="*/ 106 w 113"/>
                <a:gd name="T5" fmla="*/ 53 h 224"/>
                <a:gd name="T6" fmla="*/ 106 w 113"/>
                <a:gd name="T7" fmla="*/ 86 h 224"/>
                <a:gd name="T8" fmla="*/ 88 w 113"/>
                <a:gd name="T9" fmla="*/ 126 h 224"/>
                <a:gd name="T10" fmla="*/ 113 w 113"/>
                <a:gd name="T11" fmla="*/ 224 h 224"/>
                <a:gd name="T12" fmla="*/ 77 w 113"/>
                <a:gd name="T13" fmla="*/ 224 h 224"/>
                <a:gd name="T14" fmla="*/ 56 w 113"/>
                <a:gd name="T15" fmla="*/ 139 h 224"/>
                <a:gd name="T16" fmla="*/ 53 w 113"/>
                <a:gd name="T17" fmla="*/ 139 h 224"/>
                <a:gd name="T18" fmla="*/ 34 w 113"/>
                <a:gd name="T19" fmla="*/ 139 h 224"/>
                <a:gd name="T20" fmla="*/ 34 w 113"/>
                <a:gd name="T21" fmla="*/ 224 h 224"/>
                <a:gd name="T22" fmla="*/ 0 w 113"/>
                <a:gd name="T23" fmla="*/ 224 h 224"/>
                <a:gd name="T24" fmla="*/ 0 w 113"/>
                <a:gd name="T25" fmla="*/ 0 h 224"/>
                <a:gd name="T26" fmla="*/ 53 w 113"/>
                <a:gd name="T27" fmla="*/ 0 h 224"/>
                <a:gd name="T28" fmla="*/ 74 w 113"/>
                <a:gd name="T29" fmla="*/ 54 h 224"/>
                <a:gd name="T30" fmla="*/ 54 w 113"/>
                <a:gd name="T31" fmla="*/ 34 h 224"/>
                <a:gd name="T32" fmla="*/ 34 w 113"/>
                <a:gd name="T33" fmla="*/ 34 h 224"/>
                <a:gd name="T34" fmla="*/ 34 w 113"/>
                <a:gd name="T35" fmla="*/ 106 h 224"/>
                <a:gd name="T36" fmla="*/ 54 w 113"/>
                <a:gd name="T37" fmla="*/ 106 h 224"/>
                <a:gd name="T38" fmla="*/ 68 w 113"/>
                <a:gd name="T39" fmla="*/ 100 h 224"/>
                <a:gd name="T40" fmla="*/ 74 w 113"/>
                <a:gd name="T41" fmla="*/ 86 h 224"/>
                <a:gd name="T42" fmla="*/ 74 w 113"/>
                <a:gd name="T43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24">
                  <a:moveTo>
                    <a:pt x="53" y="0"/>
                  </a:moveTo>
                  <a:cubicBezTo>
                    <a:pt x="72" y="0"/>
                    <a:pt x="86" y="5"/>
                    <a:pt x="95" y="15"/>
                  </a:cubicBezTo>
                  <a:cubicBezTo>
                    <a:pt x="103" y="24"/>
                    <a:pt x="106" y="37"/>
                    <a:pt x="106" y="5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2"/>
                    <a:pt x="100" y="115"/>
                    <a:pt x="88" y="126"/>
                  </a:cubicBezTo>
                  <a:cubicBezTo>
                    <a:pt x="113" y="224"/>
                    <a:pt x="113" y="224"/>
                    <a:pt x="113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5" y="139"/>
                    <a:pt x="54" y="139"/>
                    <a:pt x="53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  <a:moveTo>
                    <a:pt x="74" y="54"/>
                  </a:moveTo>
                  <a:cubicBezTo>
                    <a:pt x="74" y="41"/>
                    <a:pt x="67" y="34"/>
                    <a:pt x="5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60" y="106"/>
                    <a:pt x="64" y="104"/>
                    <a:pt x="68" y="100"/>
                  </a:cubicBezTo>
                  <a:cubicBezTo>
                    <a:pt x="72" y="96"/>
                    <a:pt x="74" y="92"/>
                    <a:pt x="74" y="86"/>
                  </a:cubicBezTo>
                  <a:lnTo>
                    <a:pt x="74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>
              <a:off x="577850" y="4730750"/>
              <a:ext cx="39688" cy="25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652463" y="4729163"/>
              <a:ext cx="177800" cy="258763"/>
            </a:xfrm>
            <a:custGeom>
              <a:avLst/>
              <a:gdLst>
                <a:gd name="T0" fmla="*/ 24 w 112"/>
                <a:gd name="T1" fmla="*/ 163 h 163"/>
                <a:gd name="T2" fmla="*/ 0 w 112"/>
                <a:gd name="T3" fmla="*/ 163 h 163"/>
                <a:gd name="T4" fmla="*/ 0 w 112"/>
                <a:gd name="T5" fmla="*/ 0 h 163"/>
                <a:gd name="T6" fmla="*/ 34 w 112"/>
                <a:gd name="T7" fmla="*/ 0 h 163"/>
                <a:gd name="T8" fmla="*/ 57 w 112"/>
                <a:gd name="T9" fmla="*/ 117 h 163"/>
                <a:gd name="T10" fmla="*/ 79 w 112"/>
                <a:gd name="T11" fmla="*/ 0 h 163"/>
                <a:gd name="T12" fmla="*/ 112 w 112"/>
                <a:gd name="T13" fmla="*/ 0 h 163"/>
                <a:gd name="T14" fmla="*/ 112 w 112"/>
                <a:gd name="T15" fmla="*/ 163 h 163"/>
                <a:gd name="T16" fmla="*/ 88 w 112"/>
                <a:gd name="T17" fmla="*/ 163 h 163"/>
                <a:gd name="T18" fmla="*/ 88 w 112"/>
                <a:gd name="T19" fmla="*/ 61 h 163"/>
                <a:gd name="T20" fmla="*/ 67 w 112"/>
                <a:gd name="T21" fmla="*/ 163 h 163"/>
                <a:gd name="T22" fmla="*/ 47 w 112"/>
                <a:gd name="T23" fmla="*/ 163 h 163"/>
                <a:gd name="T24" fmla="*/ 24 w 112"/>
                <a:gd name="T25" fmla="*/ 61 h 163"/>
                <a:gd name="T26" fmla="*/ 24 w 112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63">
                  <a:moveTo>
                    <a:pt x="24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7" y="117"/>
                  </a:lnTo>
                  <a:lnTo>
                    <a:pt x="79" y="0"/>
                  </a:lnTo>
                  <a:lnTo>
                    <a:pt x="112" y="0"/>
                  </a:lnTo>
                  <a:lnTo>
                    <a:pt x="112" y="163"/>
                  </a:lnTo>
                  <a:lnTo>
                    <a:pt x="88" y="163"/>
                  </a:lnTo>
                  <a:lnTo>
                    <a:pt x="88" y="61"/>
                  </a:lnTo>
                  <a:lnTo>
                    <a:pt x="67" y="163"/>
                  </a:lnTo>
                  <a:lnTo>
                    <a:pt x="47" y="163"/>
                  </a:lnTo>
                  <a:lnTo>
                    <a:pt x="24" y="61"/>
                  </a:lnTo>
                  <a:lnTo>
                    <a:pt x="24" y="1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9"/>
            <p:cNvSpPr>
              <a:spLocks noEditPoints="1"/>
            </p:cNvSpPr>
            <p:nvPr userDrawn="1"/>
          </p:nvSpPr>
          <p:spPr bwMode="auto">
            <a:xfrm>
              <a:off x="863600" y="4730750"/>
              <a:ext cx="138113" cy="257175"/>
            </a:xfrm>
            <a:custGeom>
              <a:avLst/>
              <a:gdLst>
                <a:gd name="T0" fmla="*/ 31 w 87"/>
                <a:gd name="T1" fmla="*/ 124 h 162"/>
                <a:gd name="T2" fmla="*/ 25 w 87"/>
                <a:gd name="T3" fmla="*/ 162 h 162"/>
                <a:gd name="T4" fmla="*/ 0 w 87"/>
                <a:gd name="T5" fmla="*/ 162 h 162"/>
                <a:gd name="T6" fmla="*/ 27 w 87"/>
                <a:gd name="T7" fmla="*/ 0 h 162"/>
                <a:gd name="T8" fmla="*/ 60 w 87"/>
                <a:gd name="T9" fmla="*/ 0 h 162"/>
                <a:gd name="T10" fmla="*/ 87 w 87"/>
                <a:gd name="T11" fmla="*/ 162 h 162"/>
                <a:gd name="T12" fmla="*/ 61 w 87"/>
                <a:gd name="T13" fmla="*/ 162 h 162"/>
                <a:gd name="T14" fmla="*/ 56 w 87"/>
                <a:gd name="T15" fmla="*/ 124 h 162"/>
                <a:gd name="T16" fmla="*/ 31 w 87"/>
                <a:gd name="T17" fmla="*/ 124 h 162"/>
                <a:gd name="T18" fmla="*/ 43 w 87"/>
                <a:gd name="T19" fmla="*/ 37 h 162"/>
                <a:gd name="T20" fmla="*/ 34 w 87"/>
                <a:gd name="T21" fmla="*/ 100 h 162"/>
                <a:gd name="T22" fmla="*/ 52 w 87"/>
                <a:gd name="T23" fmla="*/ 100 h 162"/>
                <a:gd name="T24" fmla="*/ 43 w 87"/>
                <a:gd name="T25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62">
                  <a:moveTo>
                    <a:pt x="31" y="124"/>
                  </a:moveTo>
                  <a:lnTo>
                    <a:pt x="25" y="162"/>
                  </a:lnTo>
                  <a:lnTo>
                    <a:pt x="0" y="162"/>
                  </a:lnTo>
                  <a:lnTo>
                    <a:pt x="27" y="0"/>
                  </a:lnTo>
                  <a:lnTo>
                    <a:pt x="60" y="0"/>
                  </a:lnTo>
                  <a:lnTo>
                    <a:pt x="87" y="162"/>
                  </a:lnTo>
                  <a:lnTo>
                    <a:pt x="61" y="162"/>
                  </a:lnTo>
                  <a:lnTo>
                    <a:pt x="56" y="124"/>
                  </a:lnTo>
                  <a:lnTo>
                    <a:pt x="31" y="124"/>
                  </a:lnTo>
                  <a:close/>
                  <a:moveTo>
                    <a:pt x="43" y="37"/>
                  </a:moveTo>
                  <a:lnTo>
                    <a:pt x="34" y="100"/>
                  </a:lnTo>
                  <a:lnTo>
                    <a:pt x="52" y="100"/>
                  </a:lnTo>
                  <a:lnTo>
                    <a:pt x="43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1028700" y="4730750"/>
              <a:ext cx="141288" cy="257175"/>
            </a:xfrm>
            <a:custGeom>
              <a:avLst/>
              <a:gdLst>
                <a:gd name="T0" fmla="*/ 89 w 89"/>
                <a:gd name="T1" fmla="*/ 162 h 162"/>
                <a:gd name="T2" fmla="*/ 63 w 89"/>
                <a:gd name="T3" fmla="*/ 162 h 162"/>
                <a:gd name="T4" fmla="*/ 45 w 89"/>
                <a:gd name="T5" fmla="*/ 110 h 162"/>
                <a:gd name="T6" fmla="*/ 26 w 89"/>
                <a:gd name="T7" fmla="*/ 162 h 162"/>
                <a:gd name="T8" fmla="*/ 0 w 89"/>
                <a:gd name="T9" fmla="*/ 162 h 162"/>
                <a:gd name="T10" fmla="*/ 31 w 89"/>
                <a:gd name="T11" fmla="*/ 80 h 162"/>
                <a:gd name="T12" fmla="*/ 0 w 89"/>
                <a:gd name="T13" fmla="*/ 0 h 162"/>
                <a:gd name="T14" fmla="*/ 27 w 89"/>
                <a:gd name="T15" fmla="*/ 0 h 162"/>
                <a:gd name="T16" fmla="*/ 45 w 89"/>
                <a:gd name="T17" fmla="*/ 50 h 162"/>
                <a:gd name="T18" fmla="*/ 63 w 89"/>
                <a:gd name="T19" fmla="*/ 0 h 162"/>
                <a:gd name="T20" fmla="*/ 89 w 89"/>
                <a:gd name="T21" fmla="*/ 0 h 162"/>
                <a:gd name="T22" fmla="*/ 58 w 89"/>
                <a:gd name="T23" fmla="*/ 80 h 162"/>
                <a:gd name="T24" fmla="*/ 89 w 89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2">
                  <a:moveTo>
                    <a:pt x="89" y="162"/>
                  </a:moveTo>
                  <a:lnTo>
                    <a:pt x="63" y="162"/>
                  </a:lnTo>
                  <a:lnTo>
                    <a:pt x="45" y="110"/>
                  </a:lnTo>
                  <a:lnTo>
                    <a:pt x="26" y="162"/>
                  </a:lnTo>
                  <a:lnTo>
                    <a:pt x="0" y="162"/>
                  </a:lnTo>
                  <a:lnTo>
                    <a:pt x="31" y="8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45" y="50"/>
                  </a:lnTo>
                  <a:lnTo>
                    <a:pt x="63" y="0"/>
                  </a:lnTo>
                  <a:lnTo>
                    <a:pt x="89" y="0"/>
                  </a:lnTo>
                  <a:lnTo>
                    <a:pt x="58" y="80"/>
                  </a:lnTo>
                  <a:lnTo>
                    <a:pt x="89" y="1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Freeform 93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8719163" y="6445251"/>
            <a:ext cx="177187" cy="206063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7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361002" y="6445251"/>
            <a:ext cx="177187" cy="206063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48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3" r:id="rId14"/>
    <p:sldLayoutId id="214748377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- SCRUM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Seminar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Agile - Scrum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4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Agile</a:t>
            </a:r>
            <a:endParaRPr lang="id-ID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6" y="1731747"/>
            <a:ext cx="3406470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Lịch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sử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5" y="2548364"/>
            <a:ext cx="791291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năm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70,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xuất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hiện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niệm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phát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triển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phần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mềm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Những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năm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90,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nhiều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phương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pháp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phát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triển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phần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mềm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</a:t>
            </a:r>
            <a:r>
              <a:rPr lang="en-US" sz="1400" i="1" dirty="0"/>
              <a:t>lightweight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xuất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hiện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nhằm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khắc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phục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phương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pháp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truyền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thống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1991, Rapid software development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1994, Unified Process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1995, Scrum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1996, Crystal Clear and XP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1997, Feature Driven Development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Năm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2001, 17 developers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gặp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tại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Snowbird resort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tại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Utah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thống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nhất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tuyên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ngôn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Agile (Agile Manifesto).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Agile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6" y="1618211"/>
            <a:ext cx="3406470" cy="6677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9" y="1467233"/>
            <a:ext cx="7544713" cy="4906621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523513" y="854175"/>
            <a:ext cx="3406470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Tuyên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ngôn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7696200" y="-5080"/>
            <a:ext cx="1447800" cy="2248478"/>
            <a:chOff x="7696200" y="0"/>
            <a:chExt cx="1447800" cy="2248478"/>
          </a:xfrm>
        </p:grpSpPr>
        <p:grpSp>
          <p:nvGrpSpPr>
            <p:cNvPr id="46" name="Group 45"/>
            <p:cNvGrpSpPr/>
            <p:nvPr/>
          </p:nvGrpSpPr>
          <p:grpSpPr>
            <a:xfrm>
              <a:off x="7937500" y="0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96200" y="0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37500" y="0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 rot="5400000">
            <a:off x="7439025" y="5012213"/>
            <a:ext cx="1447800" cy="2248478"/>
            <a:chOff x="1876425" y="1967692"/>
            <a:chExt cx="1447800" cy="2248478"/>
          </a:xfrm>
        </p:grpSpPr>
        <p:grpSp>
          <p:nvGrpSpPr>
            <p:cNvPr id="47" name="Group 46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10800000">
            <a:off x="-2771" y="4611874"/>
            <a:ext cx="1447800" cy="2248478"/>
            <a:chOff x="1876425" y="1967692"/>
            <a:chExt cx="1447800" cy="2248478"/>
          </a:xfrm>
        </p:grpSpPr>
        <p:grpSp>
          <p:nvGrpSpPr>
            <p:cNvPr id="89" name="Group 88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16200000">
            <a:off x="421697" y="-402822"/>
            <a:ext cx="1447800" cy="2248478"/>
            <a:chOff x="1876425" y="1967692"/>
            <a:chExt cx="1447800" cy="2248478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44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0" name="Title 236"/>
          <p:cNvSpPr txBox="1">
            <a:spLocks/>
          </p:cNvSpPr>
          <p:nvPr/>
        </p:nvSpPr>
        <p:spPr>
          <a:xfrm>
            <a:off x="2320925" y="2931914"/>
            <a:ext cx="4502150" cy="9941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Khái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niệm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về</a:t>
            </a:r>
            <a:r>
              <a:rPr lang="en-US" dirty="0" smtClean="0">
                <a:solidFill>
                  <a:schemeClr val="bg2"/>
                </a:solidFill>
              </a:rPr>
              <a:t> Agile</a:t>
            </a:r>
            <a:endParaRPr lang="id-ID" dirty="0">
              <a:solidFill>
                <a:schemeClr val="bg2"/>
              </a:solidFill>
            </a:endParaRPr>
          </a:p>
        </p:txBody>
      </p:sp>
      <p:sp>
        <p:nvSpPr>
          <p:cNvPr id="171" name="Subtitle 237"/>
          <p:cNvSpPr txBox="1">
            <a:spLocks/>
          </p:cNvSpPr>
          <p:nvPr/>
        </p:nvSpPr>
        <p:spPr>
          <a:xfrm>
            <a:off x="2320925" y="3652046"/>
            <a:ext cx="4502150" cy="2740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bg2"/>
                </a:solidFill>
              </a:rPr>
              <a:t>Khái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niệm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và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nguyên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lý</a:t>
            </a:r>
            <a:endParaRPr lang="id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/>
      <p:bldP spid="1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6" y="1078604"/>
            <a:ext cx="3406470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Khái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niệm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cơ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bản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661333"/>
            <a:ext cx="791291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Short feedback loops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Just in time requirements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Delivering Incremental values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Ready Deliverables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Sustainable Pace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Management Hierarchy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 Organizing Teams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Trust, Courage, and Transparency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Delivery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Embracing change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Inspect and Adapt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6" y="1078604"/>
            <a:ext cx="3406470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Short feedback loops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661333"/>
            <a:ext cx="79129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Ở waterfall,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nhận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hồi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giữa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phase,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giữa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đội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thường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chậm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trình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phẩm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ngắn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nhân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nhanh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chóng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tìm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gì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đúng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khoảng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ngắn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điều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chỉnh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đội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PO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Team, Scrum master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Team, and inside Team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diễn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ngày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từng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sprint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Tổng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971550" lvl="2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Mắc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lầm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nhanh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sửa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nhanh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học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nhanh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971550" lvl="2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Rút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ngắn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gian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nhận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feed back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giữa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khâu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6" y="1078604"/>
            <a:ext cx="3406470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Short feedback loops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2" y="2689690"/>
            <a:ext cx="8403772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latin typeface="+mn-lt"/>
                <a:ea typeface="Raleway" panose="020B0003030101060003" pitchFamily="2" charset="0"/>
              </a:rPr>
              <a:t>THINK BIG – DO SMALL – FAIL FAST – LEARN QUICKLY</a:t>
            </a:r>
            <a:endParaRPr lang="id-ID" sz="2400" b="1" dirty="0">
              <a:latin typeface="+mn-lt"/>
              <a:ea typeface="Raleway" panose="020B0003030101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107860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Just-in-time Requirements and Design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661333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Ví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dụ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Mô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tả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yêu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cầu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đổi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Viettel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Chúng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thường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xây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phần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mềm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kế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lớn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Phần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mềm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thường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xây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yêu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cầu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Kĩ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thuật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JITRA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14656" y="3331947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Delivering Incremental Value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055" y="4077962"/>
            <a:ext cx="79129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Xây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năng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phẩm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từng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phần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thị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trường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Incremental Value = all the Product Backlog items completed during a Sprint + all previous Sprint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phải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1 + 1 =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107860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Release Ready Deliverables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661333"/>
            <a:ext cx="791291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phẩm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hoàn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thiện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gồm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code complete, tested, integrated, documented, deployable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14656" y="2515518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Sustainable Pace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196218"/>
            <a:ext cx="7912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truyền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thống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tiến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độ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dễ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mệt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mỏi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gặp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nhiều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rủi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ro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Agile: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hướng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tiến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độ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được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cân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bằng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liên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tục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được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duy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trì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lâu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dài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14656" y="4093947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Lean Management Hierarchy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37" y="4660501"/>
            <a:ext cx="79129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Ít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quyền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quyết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định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Ít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cấp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điều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Nhờ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vậy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quyết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định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tập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trung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107860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Self-Organizing Team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661333"/>
            <a:ext cx="79129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Kiểu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truyền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thống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Command-Control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tưởng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thành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quyết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định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Developer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sẽ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thích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điều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này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hơn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Sáng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tạo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chủ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động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trách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nhiệm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hơn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14656" y="2723162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Trust, Courage and Transparency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879" y="3294192"/>
            <a:ext cx="7912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Thành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tưởng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tưởng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thành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viên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đủ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dũng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cảm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nói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vấn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đề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suy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nghĩ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quản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lý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Vì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vậy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mọi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việc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trở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trong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suốt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mà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cần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lệnh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. 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Trong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suốt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là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gì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?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Là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muốn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tìm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xem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vấn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đề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khăn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hay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đang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gì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xảy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thì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gặp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rào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hay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khăn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gì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107860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Continuous Delivery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661333"/>
            <a:ext cx="791291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tiếp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năng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năng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khoảng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ngắn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mỗi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build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hoàn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chỉnh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25537" y="2647253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Embracing change 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305075"/>
            <a:ext cx="791291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Mọi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thứ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biến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đổi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ý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muốn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nghệ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thị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trường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mục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tiêu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nghệ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thức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hội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THE WORLD IS FULL OF CHANGE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36423" y="4508522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Inspect and Adapt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37" y="5172143"/>
            <a:ext cx="791291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đổi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thường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xuyên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cần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quan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sát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thích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nghi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thay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đổi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thích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nghi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phù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hợp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cải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tiến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mới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Thực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hiện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sản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phẩm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quy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trình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Team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ntent Placeholder 11"/>
          <p:cNvSpPr>
            <a:spLocks noGrp="1"/>
          </p:cNvSpPr>
          <p:nvPr>
            <p:ph sz="quarter" idx="14"/>
          </p:nvPr>
        </p:nvSpPr>
        <p:spPr>
          <a:xfrm>
            <a:off x="2087167" y="4735121"/>
            <a:ext cx="4969669" cy="1343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muốn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mọi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hiểu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nắm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niệm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Agile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Scrum,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tôi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buổi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seminar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này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nhằm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chia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sẻ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hiểu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tôi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muốn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góp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mọi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tế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Hi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vọng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trương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nếu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gặp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cũng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cảm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thấy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niệm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mới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032284" y="4140489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  <a:latin typeface="+mj-lt"/>
              </a:rPr>
              <a:t>Giới</a:t>
            </a: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+mj-lt"/>
              </a:rPr>
              <a:t>thiệu</a:t>
            </a:r>
            <a:endParaRPr lang="id-ID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019196" y="4398191"/>
            <a:ext cx="3097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NamNDH</a:t>
            </a:r>
            <a:r>
              <a:rPr lang="en-US" sz="1200" dirty="0" smtClean="0"/>
              <a:t> –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viên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Training Camp</a:t>
            </a:r>
            <a:endParaRPr lang="id-ID" sz="12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438" y="968375"/>
            <a:ext cx="1979612" cy="1979613"/>
          </a:xfrm>
        </p:spPr>
      </p:pic>
    </p:spTree>
    <p:extLst>
      <p:ext uri="{BB962C8B-B14F-4D97-AF65-F5344CB8AC3E}">
        <p14:creationId xmlns:p14="http://schemas.microsoft.com/office/powerpoint/2010/main" val="14231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uiExpand="1" build="p"/>
      <p:bldP spid="307" grpId="0"/>
      <p:bldP spid="3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7696200" y="-5080"/>
            <a:ext cx="1447800" cy="2248478"/>
            <a:chOff x="7696200" y="0"/>
            <a:chExt cx="1447800" cy="2248478"/>
          </a:xfrm>
        </p:grpSpPr>
        <p:grpSp>
          <p:nvGrpSpPr>
            <p:cNvPr id="46" name="Group 45"/>
            <p:cNvGrpSpPr/>
            <p:nvPr/>
          </p:nvGrpSpPr>
          <p:grpSpPr>
            <a:xfrm>
              <a:off x="7937500" y="0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96200" y="0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37500" y="0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 rot="5400000">
            <a:off x="7439025" y="5012213"/>
            <a:ext cx="1447800" cy="2248478"/>
            <a:chOff x="1876425" y="1967692"/>
            <a:chExt cx="1447800" cy="2248478"/>
          </a:xfrm>
        </p:grpSpPr>
        <p:grpSp>
          <p:nvGrpSpPr>
            <p:cNvPr id="47" name="Group 46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10800000">
            <a:off x="-2771" y="4611874"/>
            <a:ext cx="1447800" cy="2248478"/>
            <a:chOff x="1876425" y="1967692"/>
            <a:chExt cx="1447800" cy="2248478"/>
          </a:xfrm>
        </p:grpSpPr>
        <p:grpSp>
          <p:nvGrpSpPr>
            <p:cNvPr id="89" name="Group 88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16200000">
            <a:off x="421697" y="-402822"/>
            <a:ext cx="1447800" cy="2248478"/>
            <a:chOff x="1876425" y="1967692"/>
            <a:chExt cx="1447800" cy="2248478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44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0" name="Title 236"/>
          <p:cNvSpPr txBox="1">
            <a:spLocks/>
          </p:cNvSpPr>
          <p:nvPr/>
        </p:nvSpPr>
        <p:spPr>
          <a:xfrm>
            <a:off x="2320925" y="2931914"/>
            <a:ext cx="4502150" cy="9941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Tổng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quan</a:t>
            </a:r>
            <a:r>
              <a:rPr lang="en-US" dirty="0" smtClean="0">
                <a:solidFill>
                  <a:schemeClr val="bg2"/>
                </a:solidFill>
              </a:rPr>
              <a:t> Scrum</a:t>
            </a:r>
            <a:endParaRPr lang="id-ID" dirty="0">
              <a:solidFill>
                <a:schemeClr val="bg2"/>
              </a:solidFill>
            </a:endParaRPr>
          </a:p>
        </p:txBody>
      </p:sp>
      <p:sp>
        <p:nvSpPr>
          <p:cNvPr id="171" name="Subtitle 237"/>
          <p:cNvSpPr txBox="1">
            <a:spLocks/>
          </p:cNvSpPr>
          <p:nvPr/>
        </p:nvSpPr>
        <p:spPr>
          <a:xfrm>
            <a:off x="2320925" y="3652046"/>
            <a:ext cx="4502150" cy="2740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</a:rPr>
              <a:t>Roles, Artifacts, </a:t>
            </a:r>
            <a:r>
              <a:rPr lang="en-US" dirty="0">
                <a:solidFill>
                  <a:schemeClr val="bg2"/>
                </a:solidFill>
              </a:rPr>
              <a:t>Events</a:t>
            </a:r>
            <a:endParaRPr lang="id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/>
      <p:bldP spid="1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5656"/>
            <a:ext cx="7862353" cy="485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5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4" y="76291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Product Owner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182357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Maximizes Product Value (to customer and to the team)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Manages the Product Backlog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rõ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thứ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ưu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tiên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 Users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Person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rất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khó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tìm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thấy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1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người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đầy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đủ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kĩ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năng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25537" y="2571051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Scrum master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000267"/>
            <a:ext cx="79129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Scrum clearly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Servant Leader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Removes Impediments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Resolves Conflict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It’s very </a:t>
            </a:r>
            <a:r>
              <a:rPr lang="en-US" sz="1400" dirty="0" smtClean="0">
                <a:solidFill>
                  <a:srgbClr val="FF0000"/>
                </a:solidFill>
              </a:rPr>
              <a:t>different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with PM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36423" y="463915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Scrum team (Development team)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654" y="5068373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Cross Functional: QA, BA, Developers, Testers, Designers…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 Organizing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tổ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chức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hoàn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thành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việc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Highly </a:t>
            </a:r>
            <a:r>
              <a:rPr lang="en-US" sz="1400" dirty="0" smtClean="0">
                <a:solidFill>
                  <a:srgbClr val="FF0000"/>
                </a:solidFill>
              </a:rPr>
              <a:t>Collaborative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giúp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nhau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ngày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để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hoàn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thành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công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việc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5 to 9 members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smtClean="0"/>
              <a:t>Artifacts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828226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Product Vision (optional)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236779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Market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Need, Opportunity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Features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 to the Company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25537" y="2603709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+mn-lt"/>
                <a:ea typeface="Raleway" panose="020B0003030101060003" pitchFamily="2" charset="0"/>
              </a:rPr>
              <a:t>Product Backlog</a:t>
            </a:r>
            <a:endParaRPr lang="id-ID" sz="1800" b="1" dirty="0">
              <a:solidFill>
                <a:srgbClr val="FF0000"/>
              </a:solidFill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065583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Source of Requirements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Constantly Evolving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Ordered Based on Value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by Development Team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14654" y="4463300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Release Plan (optional)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37" y="5035465"/>
            <a:ext cx="79129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Based on Empirical Data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based on how we did in the past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Overlay on the Product Backlog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 Every Sprint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smtClean="0"/>
              <a:t>Artifacts 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828226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Sprint Backlog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236779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Items for a Sprint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to Deliver a Product Increment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Owned by the Development Team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and Highly Visible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25537" y="2603709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Burndown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chart</a:t>
            </a:r>
            <a:endParaRPr lang="id-ID" sz="1800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065583"/>
            <a:ext cx="79129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Tracks work remaining by Day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 by Development Team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Displayed Prominently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14654" y="4278238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Impediment List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37" y="4850403"/>
            <a:ext cx="79129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Blocking or Affecting Performance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 by Scrum Team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Monitored by Scrum Master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0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828226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Sprint 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Planning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236779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What will be delivered?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Past Performance/Capacity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How it will be delivered?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Sprint Backlog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25537" y="2603709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The Sprint</a:t>
            </a:r>
            <a:endParaRPr lang="id-ID" sz="1800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065583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Month or Less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stick to it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Clearly Stated Sprint Goal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Releasable Increment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 set by Scrum Team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14653" y="440669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Daily Scrum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37" y="4955659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 minutes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Inspect Work Done Yesterday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Work for Today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Possible Impediments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smtClean="0"/>
              <a:t>Events 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4" y="904433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Sprint Review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4" y="1453398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 Product Increment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Elicit Feedback from Stakeholders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What to do next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 the Release Plan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14653" y="2769020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Sprint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Restropective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305075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Scrum Team Inspect &amp; Adapt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Went Well?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can we do better?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for Improvements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7696200" y="-5080"/>
            <a:ext cx="1447800" cy="2248478"/>
            <a:chOff x="7696200" y="0"/>
            <a:chExt cx="1447800" cy="2248478"/>
          </a:xfrm>
        </p:grpSpPr>
        <p:grpSp>
          <p:nvGrpSpPr>
            <p:cNvPr id="46" name="Group 45"/>
            <p:cNvGrpSpPr/>
            <p:nvPr/>
          </p:nvGrpSpPr>
          <p:grpSpPr>
            <a:xfrm>
              <a:off x="7937500" y="0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96200" y="0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37500" y="0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 rot="5400000">
            <a:off x="7439025" y="5012213"/>
            <a:ext cx="1447800" cy="2248478"/>
            <a:chOff x="1876425" y="1967692"/>
            <a:chExt cx="1447800" cy="2248478"/>
          </a:xfrm>
        </p:grpSpPr>
        <p:grpSp>
          <p:nvGrpSpPr>
            <p:cNvPr id="47" name="Group 46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10800000">
            <a:off x="-2771" y="4611874"/>
            <a:ext cx="1447800" cy="2248478"/>
            <a:chOff x="1876425" y="1967692"/>
            <a:chExt cx="1447800" cy="2248478"/>
          </a:xfrm>
        </p:grpSpPr>
        <p:grpSp>
          <p:nvGrpSpPr>
            <p:cNvPr id="89" name="Group 88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16200000">
            <a:off x="421697" y="-402822"/>
            <a:ext cx="1447800" cy="2248478"/>
            <a:chOff x="1876425" y="1967692"/>
            <a:chExt cx="1447800" cy="2248478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44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0" name="Title 236"/>
          <p:cNvSpPr txBox="1">
            <a:spLocks/>
          </p:cNvSpPr>
          <p:nvPr/>
        </p:nvSpPr>
        <p:spPr>
          <a:xfrm>
            <a:off x="1667842" y="2979114"/>
            <a:ext cx="5808316" cy="9941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Khởi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động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dự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án</a:t>
            </a:r>
            <a:r>
              <a:rPr lang="en-US" dirty="0" smtClean="0">
                <a:solidFill>
                  <a:schemeClr val="bg2"/>
                </a:solidFill>
              </a:rPr>
              <a:t> Scrum</a:t>
            </a:r>
            <a:endParaRPr lang="id-ID" dirty="0">
              <a:solidFill>
                <a:schemeClr val="bg2"/>
              </a:solidFill>
            </a:endParaRPr>
          </a:p>
        </p:txBody>
      </p:sp>
      <p:sp>
        <p:nvSpPr>
          <p:cNvPr id="171" name="Subtitle 237"/>
          <p:cNvSpPr txBox="1">
            <a:spLocks/>
          </p:cNvSpPr>
          <p:nvPr/>
        </p:nvSpPr>
        <p:spPr>
          <a:xfrm>
            <a:off x="2320925" y="3652046"/>
            <a:ext cx="4502150" cy="2740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bg2"/>
                </a:solidFill>
              </a:rPr>
              <a:t>Các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bước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cơ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bản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thực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hiện</a:t>
            </a:r>
            <a:endParaRPr lang="id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/>
      <p:bldP spid="1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smtClean="0"/>
              <a:t>Sprint Zero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28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" y="1280190"/>
            <a:ext cx="8039100" cy="457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smtClean="0"/>
              <a:t>Product Vision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5" y="828226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Sprint 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Planning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1236779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What will be delivered?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Past Performance/Capacity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How it will be delivered?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Sprint Backlog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25537" y="2603709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The Sprint</a:t>
            </a:r>
            <a:endParaRPr lang="id-ID" sz="1800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23" y="3065583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Month or Less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stick to it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Clearly Stated Sprint Goal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Releasable Increment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 set by Scrum Team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14653" y="4406694"/>
            <a:ext cx="4277087" cy="548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+mn-lt"/>
                <a:ea typeface="Raleway" panose="020B0003030101060003" pitchFamily="2" charset="0"/>
              </a:rPr>
              <a:t>Daily Scrum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37" y="4955659"/>
            <a:ext cx="791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 minutes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Inspect Work Done Yesterday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Work for Today</a:t>
            </a:r>
          </a:p>
          <a:p>
            <a:pPr marL="628650" lvl="1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Possible Impediments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3</a:t>
            </a:fld>
            <a:endParaRPr lang="id-ID"/>
          </a:p>
        </p:txBody>
      </p:sp>
      <p:sp>
        <p:nvSpPr>
          <p:cNvPr id="117" name="Freeform 22"/>
          <p:cNvSpPr>
            <a:spLocks/>
          </p:cNvSpPr>
          <p:nvPr/>
        </p:nvSpPr>
        <p:spPr bwMode="auto">
          <a:xfrm>
            <a:off x="897642" y="2395758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22"/>
          <p:cNvSpPr>
            <a:spLocks/>
          </p:cNvSpPr>
          <p:nvPr/>
        </p:nvSpPr>
        <p:spPr bwMode="auto">
          <a:xfrm>
            <a:off x="897642" y="3015893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TextBox 122"/>
          <p:cNvSpPr txBox="1"/>
          <p:nvPr/>
        </p:nvSpPr>
        <p:spPr>
          <a:xfrm>
            <a:off x="1096695" y="2231105"/>
            <a:ext cx="98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Waterfall</a:t>
            </a:r>
            <a:endParaRPr lang="id-ID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16151" y="2471281"/>
            <a:ext cx="3986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Phương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pháp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phát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triển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truyền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thống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và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nhược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điểm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của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nó</a:t>
            </a:r>
            <a:r>
              <a:rPr lang="id-ID" sz="1100" dirty="0" smtClean="0">
                <a:solidFill>
                  <a:schemeClr val="accent1"/>
                </a:solidFill>
              </a:rPr>
              <a:t>.</a:t>
            </a:r>
            <a:endParaRPr lang="id-ID" sz="1100" dirty="0">
              <a:solidFill>
                <a:schemeClr val="accent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16151" y="2851240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Agile</a:t>
            </a:r>
            <a:endParaRPr lang="id-ID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35608" y="3091416"/>
            <a:ext cx="2847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Sự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hình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thành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của</a:t>
            </a:r>
            <a:r>
              <a:rPr lang="en-US" sz="1100" dirty="0" smtClean="0">
                <a:solidFill>
                  <a:schemeClr val="accent1"/>
                </a:solidFill>
              </a:rPr>
              <a:t> Agile </a:t>
            </a:r>
            <a:r>
              <a:rPr lang="en-US" sz="1100" dirty="0" err="1" smtClean="0">
                <a:solidFill>
                  <a:schemeClr val="accent1"/>
                </a:solidFill>
              </a:rPr>
              <a:t>và</a:t>
            </a:r>
            <a:r>
              <a:rPr lang="en-US" sz="1100" dirty="0" smtClean="0">
                <a:solidFill>
                  <a:schemeClr val="accent1"/>
                </a:solidFill>
              </a:rPr>
              <a:t> 4 </a:t>
            </a:r>
            <a:r>
              <a:rPr lang="en-US" sz="1100" dirty="0" err="1" smtClean="0">
                <a:solidFill>
                  <a:schemeClr val="accent1"/>
                </a:solidFill>
              </a:rPr>
              <a:t>tuyên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ngôn</a:t>
            </a:r>
            <a:endParaRPr lang="id-ID" sz="1100" dirty="0">
              <a:solidFill>
                <a:schemeClr val="accent1"/>
              </a:solidFill>
            </a:endParaRPr>
          </a:p>
        </p:txBody>
      </p:sp>
      <p:sp>
        <p:nvSpPr>
          <p:cNvPr id="127" name="Freeform 22"/>
          <p:cNvSpPr>
            <a:spLocks/>
          </p:cNvSpPr>
          <p:nvPr/>
        </p:nvSpPr>
        <p:spPr bwMode="auto">
          <a:xfrm>
            <a:off x="897642" y="3650354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Freeform 22"/>
          <p:cNvSpPr>
            <a:spLocks/>
          </p:cNvSpPr>
          <p:nvPr/>
        </p:nvSpPr>
        <p:spPr bwMode="auto">
          <a:xfrm>
            <a:off x="897642" y="4270489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0" name="TextBox 129"/>
          <p:cNvSpPr txBox="1"/>
          <p:nvPr/>
        </p:nvSpPr>
        <p:spPr>
          <a:xfrm>
            <a:off x="1096696" y="3485701"/>
            <a:ext cx="237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Các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khái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niệm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của</a:t>
            </a:r>
            <a:r>
              <a:rPr lang="en-US" sz="1600" dirty="0" smtClean="0">
                <a:latin typeface="+mj-lt"/>
              </a:rPr>
              <a:t> Agile</a:t>
            </a:r>
            <a:endParaRPr lang="id-ID" sz="1600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16151" y="3725877"/>
            <a:ext cx="2888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Giới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thiệu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những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khái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niệm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chính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của</a:t>
            </a:r>
            <a:r>
              <a:rPr lang="en-US" sz="1100" dirty="0" smtClean="0">
                <a:solidFill>
                  <a:schemeClr val="accent1"/>
                </a:solidFill>
              </a:rPr>
              <a:t> Agile</a:t>
            </a:r>
            <a:endParaRPr lang="id-ID" sz="1100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16152" y="410583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Frameworks</a:t>
            </a:r>
            <a:endParaRPr lang="id-ID" sz="1600" dirty="0"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35607" y="4346012"/>
            <a:ext cx="2480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Những</a:t>
            </a:r>
            <a:r>
              <a:rPr lang="en-US" sz="1100" dirty="0" smtClean="0">
                <a:solidFill>
                  <a:schemeClr val="accent1"/>
                </a:solidFill>
              </a:rPr>
              <a:t> frameworks </a:t>
            </a:r>
            <a:r>
              <a:rPr lang="en-US" sz="1100" dirty="0" err="1" smtClean="0">
                <a:solidFill>
                  <a:schemeClr val="accent1"/>
                </a:solidFill>
              </a:rPr>
              <a:t>để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thực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thi</a:t>
            </a:r>
            <a:r>
              <a:rPr lang="en-US" sz="1100" dirty="0" smtClean="0">
                <a:solidFill>
                  <a:schemeClr val="accent1"/>
                </a:solidFill>
              </a:rPr>
              <a:t> Agile</a:t>
            </a:r>
            <a:endParaRPr lang="id-ID" sz="1100" dirty="0">
              <a:solidFill>
                <a:schemeClr val="accent1"/>
              </a:solidFill>
            </a:endParaRPr>
          </a:p>
        </p:txBody>
      </p:sp>
      <p:sp>
        <p:nvSpPr>
          <p:cNvPr id="135" name="Freeform 22"/>
          <p:cNvSpPr>
            <a:spLocks/>
          </p:cNvSpPr>
          <p:nvPr/>
        </p:nvSpPr>
        <p:spPr bwMode="auto">
          <a:xfrm>
            <a:off x="917098" y="4932333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TextBox 137"/>
          <p:cNvSpPr txBox="1"/>
          <p:nvPr/>
        </p:nvSpPr>
        <p:spPr>
          <a:xfrm>
            <a:off x="1116151" y="4767680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Tổng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quan</a:t>
            </a:r>
            <a:r>
              <a:rPr lang="en-US" sz="1600" dirty="0" smtClean="0">
                <a:latin typeface="+mj-lt"/>
              </a:rPr>
              <a:t> Scrum</a:t>
            </a:r>
            <a:endParaRPr lang="id-ID" sz="1600" dirty="0"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135607" y="5007856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Roles, Artifacts, Events</a:t>
            </a:r>
            <a:endParaRPr lang="id-ID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23" grpId="0"/>
      <p:bldP spid="124" grpId="0"/>
      <p:bldP spid="125" grpId="0"/>
      <p:bldP spid="126" grpId="0"/>
      <p:bldP spid="127" grpId="0" animBg="1"/>
      <p:bldP spid="128" grpId="0" animBg="1"/>
      <p:bldP spid="130" grpId="0"/>
      <p:bldP spid="131" grpId="0"/>
      <p:bldP spid="133" grpId="0"/>
      <p:bldP spid="134" grpId="0"/>
      <p:bldP spid="135" grpId="0" animBg="1"/>
      <p:bldP spid="138" grpId="0"/>
      <p:bldP spid="1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icture Placeholder 17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7696200" y="-13913"/>
            <a:ext cx="1447800" cy="2248478"/>
            <a:chOff x="7696200" y="0"/>
            <a:chExt cx="1447800" cy="2248478"/>
          </a:xfrm>
        </p:grpSpPr>
        <p:grpSp>
          <p:nvGrpSpPr>
            <p:cNvPr id="46" name="Group 45"/>
            <p:cNvGrpSpPr/>
            <p:nvPr/>
          </p:nvGrpSpPr>
          <p:grpSpPr>
            <a:xfrm>
              <a:off x="7937500" y="0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96200" y="0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37500" y="0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 rot="5400000">
            <a:off x="7439025" y="5009861"/>
            <a:ext cx="1447800" cy="2248478"/>
            <a:chOff x="1876425" y="1967692"/>
            <a:chExt cx="1447800" cy="2248478"/>
          </a:xfrm>
        </p:grpSpPr>
        <p:grpSp>
          <p:nvGrpSpPr>
            <p:cNvPr id="47" name="Group 46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10800000">
            <a:off x="-2771" y="4609522"/>
            <a:ext cx="1447800" cy="2248478"/>
            <a:chOff x="1876425" y="1967692"/>
            <a:chExt cx="1447800" cy="2248478"/>
          </a:xfrm>
        </p:grpSpPr>
        <p:grpSp>
          <p:nvGrpSpPr>
            <p:cNvPr id="89" name="Group 88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16200000">
            <a:off x="421697" y="-411655"/>
            <a:ext cx="1447800" cy="2248478"/>
            <a:chOff x="1876425" y="1967692"/>
            <a:chExt cx="1447800" cy="2248478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44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0" name="Title 236"/>
          <p:cNvSpPr txBox="1">
            <a:spLocks/>
          </p:cNvSpPr>
          <p:nvPr/>
        </p:nvSpPr>
        <p:spPr>
          <a:xfrm>
            <a:off x="1763712" y="2957342"/>
            <a:ext cx="5616575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2"/>
                </a:solidFill>
              </a:rPr>
              <a:t>Thanks for watching</a:t>
            </a:r>
            <a:endParaRPr lang="id-ID" dirty="0">
              <a:solidFill>
                <a:schemeClr val="bg2"/>
              </a:solidFill>
            </a:endParaRPr>
          </a:p>
        </p:txBody>
      </p:sp>
      <p:sp>
        <p:nvSpPr>
          <p:cNvPr id="171" name="Subtitle 237"/>
          <p:cNvSpPr txBox="1">
            <a:spLocks/>
          </p:cNvSpPr>
          <p:nvPr/>
        </p:nvSpPr>
        <p:spPr>
          <a:xfrm>
            <a:off x="2320925" y="3602115"/>
            <a:ext cx="4502150" cy="2740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</a:rPr>
              <a:t>See you soon</a:t>
            </a:r>
            <a:endParaRPr lang="id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/>
      <p:bldP spid="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t>4</a:t>
            </a:fld>
            <a:endParaRPr lang="id-ID"/>
          </a:p>
        </p:txBody>
      </p:sp>
      <p:sp>
        <p:nvSpPr>
          <p:cNvPr id="117" name="Freeform 22"/>
          <p:cNvSpPr>
            <a:spLocks/>
          </p:cNvSpPr>
          <p:nvPr/>
        </p:nvSpPr>
        <p:spPr bwMode="auto">
          <a:xfrm>
            <a:off x="897642" y="2395758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22"/>
          <p:cNvSpPr>
            <a:spLocks/>
          </p:cNvSpPr>
          <p:nvPr/>
        </p:nvSpPr>
        <p:spPr bwMode="auto">
          <a:xfrm>
            <a:off x="897642" y="3015893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TextBox 122"/>
          <p:cNvSpPr txBox="1"/>
          <p:nvPr/>
        </p:nvSpPr>
        <p:spPr>
          <a:xfrm>
            <a:off x="1096695" y="2231105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Tạo</a:t>
            </a:r>
            <a:r>
              <a:rPr lang="en-US" sz="1600" dirty="0" smtClean="0">
                <a:latin typeface="+mj-lt"/>
              </a:rPr>
              <a:t> 1 </a:t>
            </a:r>
            <a:r>
              <a:rPr lang="en-US" sz="1600" dirty="0" err="1" smtClean="0">
                <a:latin typeface="+mj-lt"/>
              </a:rPr>
              <a:t>dự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án</a:t>
            </a:r>
            <a:r>
              <a:rPr lang="en-US" sz="1600" dirty="0" smtClean="0">
                <a:latin typeface="+mj-lt"/>
              </a:rPr>
              <a:t> Scrum</a:t>
            </a:r>
            <a:endParaRPr lang="id-ID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16151" y="2471281"/>
            <a:ext cx="4243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Product </a:t>
            </a:r>
            <a:r>
              <a:rPr lang="en-US" sz="1100" dirty="0" err="1" smtClean="0">
                <a:solidFill>
                  <a:schemeClr val="accent1"/>
                </a:solidFill>
              </a:rPr>
              <a:t>Backlong</a:t>
            </a:r>
            <a:r>
              <a:rPr lang="en-US" sz="1100" dirty="0" smtClean="0">
                <a:solidFill>
                  <a:schemeClr val="accent1"/>
                </a:solidFill>
              </a:rPr>
              <a:t>, Release Plan, Sprint, User Stories, Estimation</a:t>
            </a:r>
            <a:endParaRPr lang="id-ID" sz="1100" dirty="0">
              <a:solidFill>
                <a:schemeClr val="accent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16151" y="2851240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Thực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hiện</a:t>
            </a:r>
            <a:r>
              <a:rPr lang="en-US" sz="1600" dirty="0" smtClean="0">
                <a:latin typeface="+mj-lt"/>
              </a:rPr>
              <a:t> Sprint</a:t>
            </a:r>
            <a:endParaRPr lang="id-ID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35608" y="3091416"/>
            <a:ext cx="2925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Daily Scrum, Working, QA, Product Backlog</a:t>
            </a:r>
            <a:endParaRPr lang="id-ID" sz="1100" dirty="0">
              <a:solidFill>
                <a:schemeClr val="accent1"/>
              </a:solidFill>
            </a:endParaRPr>
          </a:p>
        </p:txBody>
      </p:sp>
      <p:sp>
        <p:nvSpPr>
          <p:cNvPr id="127" name="Freeform 22"/>
          <p:cNvSpPr>
            <a:spLocks/>
          </p:cNvSpPr>
          <p:nvPr/>
        </p:nvSpPr>
        <p:spPr bwMode="auto">
          <a:xfrm>
            <a:off x="897642" y="3650354"/>
            <a:ext cx="148228" cy="172483"/>
          </a:xfrm>
          <a:custGeom>
            <a:avLst/>
            <a:gdLst>
              <a:gd name="T0" fmla="*/ 0 w 110"/>
              <a:gd name="T1" fmla="*/ 0 h 128"/>
              <a:gd name="T2" fmla="*/ 110 w 110"/>
              <a:gd name="T3" fmla="*/ 64 h 128"/>
              <a:gd name="T4" fmla="*/ 0 w 110"/>
              <a:gd name="T5" fmla="*/ 128 h 128"/>
              <a:gd name="T6" fmla="*/ 0 w 110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28">
                <a:moveTo>
                  <a:pt x="0" y="0"/>
                </a:moveTo>
                <a:lnTo>
                  <a:pt x="110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0" name="TextBox 129"/>
          <p:cNvSpPr txBox="1"/>
          <p:nvPr/>
        </p:nvSpPr>
        <p:spPr>
          <a:xfrm>
            <a:off x="1096696" y="348570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Kết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thúc</a:t>
            </a:r>
            <a:r>
              <a:rPr lang="en-US" sz="1600" dirty="0" smtClean="0">
                <a:latin typeface="+mj-lt"/>
              </a:rPr>
              <a:t> Sprint</a:t>
            </a:r>
            <a:endParaRPr lang="id-ID" sz="1600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16151" y="3725877"/>
            <a:ext cx="3629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Sprint Review, Product Increment, Sprint </a:t>
            </a:r>
            <a:r>
              <a:rPr lang="en-US" sz="1100" dirty="0" err="1" smtClean="0">
                <a:solidFill>
                  <a:schemeClr val="accent1"/>
                </a:solidFill>
              </a:rPr>
              <a:t>Restropective</a:t>
            </a:r>
            <a:endParaRPr lang="id-ID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23" grpId="0"/>
      <p:bldP spid="124" grpId="0"/>
      <p:bldP spid="125" grpId="0"/>
      <p:bldP spid="126" grpId="0"/>
      <p:bldP spid="127" grpId="0" animBg="1"/>
      <p:bldP spid="130" grpId="0"/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7696200" y="-5080"/>
            <a:ext cx="1447800" cy="2248478"/>
            <a:chOff x="7696200" y="0"/>
            <a:chExt cx="1447800" cy="2248478"/>
          </a:xfrm>
        </p:grpSpPr>
        <p:grpSp>
          <p:nvGrpSpPr>
            <p:cNvPr id="46" name="Group 45"/>
            <p:cNvGrpSpPr/>
            <p:nvPr/>
          </p:nvGrpSpPr>
          <p:grpSpPr>
            <a:xfrm>
              <a:off x="7937500" y="0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96200" y="0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37500" y="0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 rot="5400000">
            <a:off x="7439025" y="5012213"/>
            <a:ext cx="1447800" cy="2248478"/>
            <a:chOff x="1876425" y="1967692"/>
            <a:chExt cx="1447800" cy="2248478"/>
          </a:xfrm>
        </p:grpSpPr>
        <p:grpSp>
          <p:nvGrpSpPr>
            <p:cNvPr id="47" name="Group 46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10800000">
            <a:off x="-2771" y="4611874"/>
            <a:ext cx="1447800" cy="2248478"/>
            <a:chOff x="1876425" y="1967692"/>
            <a:chExt cx="1447800" cy="2248478"/>
          </a:xfrm>
        </p:grpSpPr>
        <p:grpSp>
          <p:nvGrpSpPr>
            <p:cNvPr id="89" name="Group 88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16200000">
            <a:off x="421697" y="-402822"/>
            <a:ext cx="1447800" cy="2248478"/>
            <a:chOff x="1876425" y="1967692"/>
            <a:chExt cx="1447800" cy="2248478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44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0" name="Title 236"/>
          <p:cNvSpPr txBox="1">
            <a:spLocks/>
          </p:cNvSpPr>
          <p:nvPr/>
        </p:nvSpPr>
        <p:spPr>
          <a:xfrm>
            <a:off x="2320925" y="2931914"/>
            <a:ext cx="450215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2"/>
                </a:solidFill>
              </a:rPr>
              <a:t>Waterfall</a:t>
            </a:r>
            <a:endParaRPr lang="id-ID" dirty="0">
              <a:solidFill>
                <a:schemeClr val="bg2"/>
              </a:solidFill>
            </a:endParaRPr>
          </a:p>
        </p:txBody>
      </p:sp>
      <p:sp>
        <p:nvSpPr>
          <p:cNvPr id="171" name="Subtitle 237"/>
          <p:cNvSpPr txBox="1">
            <a:spLocks/>
          </p:cNvSpPr>
          <p:nvPr/>
        </p:nvSpPr>
        <p:spPr>
          <a:xfrm>
            <a:off x="2320925" y="3652046"/>
            <a:ext cx="4502150" cy="2740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bg2"/>
                </a:solidFill>
              </a:rPr>
              <a:t>Phương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pháp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phát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triển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phần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mềm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truyền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thống</a:t>
            </a:r>
            <a:endParaRPr lang="id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/>
      <p:bldP spid="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1" y="1423690"/>
            <a:ext cx="7511142" cy="394545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096904" y="5442068"/>
            <a:ext cx="689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Mô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hình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phát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triển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phần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mềm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năm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70,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đang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dần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trở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nên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hậu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&amp;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id-ID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6" y="2167176"/>
            <a:ext cx="3406470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Một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số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ưu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điểm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2983793"/>
            <a:ext cx="79129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Dễ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hiểu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dễ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phase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rõ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đầu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đầu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vào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Thích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hợp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nhỏ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yêu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cầu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nghệ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chi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rõ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4531" y="-88453"/>
            <a:ext cx="7886700" cy="1325563"/>
          </a:xfrm>
        </p:spPr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&amp;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id-ID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5A4-3C61-4B42-BD00-540179DCC986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414656" y="2167176"/>
            <a:ext cx="3406470" cy="10979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Nhược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điểm</a:t>
            </a:r>
            <a:r>
              <a:rPr lang="en-US" sz="1800" dirty="0" smtClean="0">
                <a:latin typeface="+mn-lt"/>
                <a:ea typeface="Raleway" panose="020B0003030101060003" pitchFamily="2" charset="0"/>
              </a:rPr>
              <a:t> </a:t>
            </a:r>
            <a:r>
              <a:rPr lang="en-US" sz="1800" dirty="0" err="1" smtClean="0">
                <a:latin typeface="+mn-lt"/>
                <a:ea typeface="Raleway" panose="020B0003030101060003" pitchFamily="2" charset="0"/>
              </a:rPr>
              <a:t>chính</a:t>
            </a:r>
            <a:endParaRPr lang="id-ID" sz="1800" b="1" dirty="0">
              <a:latin typeface="+mn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56" y="2983793"/>
            <a:ext cx="79129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khoảng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trống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nằm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giữa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đoạn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đổi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tin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Nếu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đoạn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kéo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dài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lâu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sẽ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ảnh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hưởng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đoạn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khác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quay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lại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nhiều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trò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dễ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mắc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phải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vấn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đề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trình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tin,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tiếp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thực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hiện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dài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đáp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ứng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yêu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cầu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khách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3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7696200" y="-5080"/>
            <a:ext cx="1447800" cy="2248478"/>
            <a:chOff x="7696200" y="0"/>
            <a:chExt cx="1447800" cy="2248478"/>
          </a:xfrm>
        </p:grpSpPr>
        <p:grpSp>
          <p:nvGrpSpPr>
            <p:cNvPr id="46" name="Group 45"/>
            <p:cNvGrpSpPr/>
            <p:nvPr/>
          </p:nvGrpSpPr>
          <p:grpSpPr>
            <a:xfrm>
              <a:off x="7937500" y="0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96200" y="0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37500" y="0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 rot="5400000">
            <a:off x="7439025" y="5012213"/>
            <a:ext cx="1447800" cy="2248478"/>
            <a:chOff x="1876425" y="1967692"/>
            <a:chExt cx="1447800" cy="2248478"/>
          </a:xfrm>
        </p:grpSpPr>
        <p:grpSp>
          <p:nvGrpSpPr>
            <p:cNvPr id="47" name="Group 46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10800000">
            <a:off x="-2771" y="4611874"/>
            <a:ext cx="1447800" cy="2248478"/>
            <a:chOff x="1876425" y="1967692"/>
            <a:chExt cx="1447800" cy="2248478"/>
          </a:xfrm>
        </p:grpSpPr>
        <p:grpSp>
          <p:nvGrpSpPr>
            <p:cNvPr id="89" name="Group 88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16200000">
            <a:off x="421697" y="-402822"/>
            <a:ext cx="1447800" cy="2248478"/>
            <a:chOff x="1876425" y="1967692"/>
            <a:chExt cx="1447800" cy="2248478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17725" y="1967692"/>
              <a:ext cx="1206500" cy="1406121"/>
              <a:chOff x="7937500" y="0"/>
              <a:chExt cx="1206500" cy="1406121"/>
            </a:xfrm>
            <a:solidFill>
              <a:schemeClr val="accent3">
                <a:alpha val="75000"/>
              </a:schemeClr>
            </a:solidFill>
          </p:grpSpPr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79375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84201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8420100" y="14258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23"/>
              <p:cNvSpPr>
                <a:spLocks/>
              </p:cNvSpPr>
              <p:nvPr/>
            </p:nvSpPr>
            <p:spPr bwMode="auto">
              <a:xfrm>
                <a:off x="8661400" y="1125336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0"/>
              <p:cNvSpPr>
                <a:spLocks/>
              </p:cNvSpPr>
              <p:nvPr/>
            </p:nvSpPr>
            <p:spPr bwMode="auto">
              <a:xfrm>
                <a:off x="86614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86614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89027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8902700" y="42337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12"/>
              <p:cNvSpPr>
                <a:spLocks/>
              </p:cNvSpPr>
              <p:nvPr/>
            </p:nvSpPr>
            <p:spPr bwMode="auto">
              <a:xfrm>
                <a:off x="8178800" y="42337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8902700" y="0"/>
                <a:ext cx="241300" cy="282980"/>
              </a:xfrm>
              <a:custGeom>
                <a:avLst/>
                <a:gdLst>
                  <a:gd name="T0" fmla="*/ 0 w 110"/>
                  <a:gd name="T1" fmla="*/ 0 h 129"/>
                  <a:gd name="T2" fmla="*/ 110 w 110"/>
                  <a:gd name="T3" fmla="*/ 65 h 129"/>
                  <a:gd name="T4" fmla="*/ 0 w 110"/>
                  <a:gd name="T5" fmla="*/ 129 h 129"/>
                  <a:gd name="T6" fmla="*/ 0 w 110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876425" y="1967692"/>
              <a:ext cx="1447800" cy="2248478"/>
              <a:chOff x="7696200" y="0"/>
              <a:chExt cx="1447800" cy="2248478"/>
            </a:xfrm>
            <a:solidFill>
              <a:schemeClr val="accent1">
                <a:alpha val="75000"/>
              </a:schemeClr>
            </a:solidFill>
          </p:grpSpPr>
          <p:sp>
            <p:nvSpPr>
              <p:cNvPr id="144" name="Freeform 14"/>
              <p:cNvSpPr>
                <a:spLocks/>
              </p:cNvSpPr>
              <p:nvPr/>
            </p:nvSpPr>
            <p:spPr bwMode="auto">
              <a:xfrm>
                <a:off x="81788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84201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9"/>
              <p:cNvSpPr>
                <a:spLocks/>
              </p:cNvSpPr>
              <p:nvPr/>
            </p:nvSpPr>
            <p:spPr bwMode="auto">
              <a:xfrm>
                <a:off x="8661400" y="844551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8"/>
              <p:cNvSpPr>
                <a:spLocks/>
              </p:cNvSpPr>
              <p:nvPr/>
            </p:nvSpPr>
            <p:spPr bwMode="auto">
              <a:xfrm>
                <a:off x="89027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40"/>
              <p:cNvSpPr>
                <a:spLocks/>
              </p:cNvSpPr>
              <p:nvPr/>
            </p:nvSpPr>
            <p:spPr bwMode="auto">
              <a:xfrm>
                <a:off x="8902700" y="280785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43"/>
              <p:cNvSpPr>
                <a:spLocks/>
              </p:cNvSpPr>
              <p:nvPr/>
            </p:nvSpPr>
            <p:spPr bwMode="auto">
              <a:xfrm>
                <a:off x="8661400" y="0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8661400" y="126572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5"/>
              <p:cNvSpPr>
                <a:spLocks/>
              </p:cNvSpPr>
              <p:nvPr/>
            </p:nvSpPr>
            <p:spPr bwMode="auto">
              <a:xfrm>
                <a:off x="7937500" y="704158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7696200" y="280785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5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79375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8178800" y="0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5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5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25"/>
              <p:cNvSpPr>
                <a:spLocks/>
              </p:cNvSpPr>
              <p:nvPr/>
            </p:nvSpPr>
            <p:spPr bwMode="auto">
              <a:xfrm>
                <a:off x="84201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32"/>
              <p:cNvSpPr>
                <a:spLocks/>
              </p:cNvSpPr>
              <p:nvPr/>
            </p:nvSpPr>
            <p:spPr bwMode="auto">
              <a:xfrm>
                <a:off x="8902700" y="1125336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8902700" y="1546514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8902700" y="196769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20"/>
              <p:cNvSpPr>
                <a:spLocks/>
              </p:cNvSpPr>
              <p:nvPr/>
            </p:nvSpPr>
            <p:spPr bwMode="auto">
              <a:xfrm>
                <a:off x="8425180" y="425449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3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3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117725" y="1967692"/>
              <a:ext cx="1206500" cy="1967692"/>
              <a:chOff x="7937500" y="0"/>
              <a:chExt cx="1206500" cy="1967692"/>
            </a:xfrm>
            <a:solidFill>
              <a:schemeClr val="accent2">
                <a:alpha val="75000"/>
              </a:schemeClr>
            </a:solidFill>
          </p:grpSpPr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7937500" y="423372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8902700" y="984943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36"/>
              <p:cNvSpPr>
                <a:spLocks/>
              </p:cNvSpPr>
              <p:nvPr/>
            </p:nvSpPr>
            <p:spPr bwMode="auto">
              <a:xfrm>
                <a:off x="8902700" y="1406122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8178800" y="563765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1"/>
              <p:cNvSpPr>
                <a:spLocks/>
              </p:cNvSpPr>
              <p:nvPr/>
            </p:nvSpPr>
            <p:spPr bwMode="auto">
              <a:xfrm>
                <a:off x="8420100" y="0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5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5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>
                <a:off x="8420100" y="844551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8661400" y="984943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4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4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6"/>
              <p:cNvSpPr>
                <a:spLocks/>
              </p:cNvSpPr>
              <p:nvPr/>
            </p:nvSpPr>
            <p:spPr bwMode="auto">
              <a:xfrm>
                <a:off x="8661400" y="1686907"/>
                <a:ext cx="241300" cy="280785"/>
              </a:xfrm>
              <a:custGeom>
                <a:avLst/>
                <a:gdLst>
                  <a:gd name="T0" fmla="*/ 110 w 110"/>
                  <a:gd name="T1" fmla="*/ 128 h 128"/>
                  <a:gd name="T2" fmla="*/ 0 w 110"/>
                  <a:gd name="T3" fmla="*/ 64 h 128"/>
                  <a:gd name="T4" fmla="*/ 110 w 110"/>
                  <a:gd name="T5" fmla="*/ 0 h 128"/>
                  <a:gd name="T6" fmla="*/ 110 w 110"/>
                  <a:gd name="T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110" y="128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41"/>
              <p:cNvSpPr>
                <a:spLocks/>
              </p:cNvSpPr>
              <p:nvPr/>
            </p:nvSpPr>
            <p:spPr bwMode="auto">
              <a:xfrm>
                <a:off x="8902700" y="140393"/>
                <a:ext cx="241300" cy="282980"/>
              </a:xfrm>
              <a:custGeom>
                <a:avLst/>
                <a:gdLst>
                  <a:gd name="T0" fmla="*/ 110 w 110"/>
                  <a:gd name="T1" fmla="*/ 129 h 129"/>
                  <a:gd name="T2" fmla="*/ 0 w 110"/>
                  <a:gd name="T3" fmla="*/ 64 h 129"/>
                  <a:gd name="T4" fmla="*/ 110 w 110"/>
                  <a:gd name="T5" fmla="*/ 0 h 129"/>
                  <a:gd name="T6" fmla="*/ 110 w 110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9">
                    <a:moveTo>
                      <a:pt x="110" y="129"/>
                    </a:moveTo>
                    <a:lnTo>
                      <a:pt x="0" y="64"/>
                    </a:lnTo>
                    <a:lnTo>
                      <a:pt x="110" y="0"/>
                    </a:lnTo>
                    <a:lnTo>
                      <a:pt x="110" y="1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8661400" y="142587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8666480" y="425449"/>
                <a:ext cx="241300" cy="280785"/>
              </a:xfrm>
              <a:custGeom>
                <a:avLst/>
                <a:gdLst>
                  <a:gd name="T0" fmla="*/ 0 w 110"/>
                  <a:gd name="T1" fmla="*/ 0 h 128"/>
                  <a:gd name="T2" fmla="*/ 110 w 110"/>
                  <a:gd name="T3" fmla="*/ 63 h 128"/>
                  <a:gd name="T4" fmla="*/ 0 w 110"/>
                  <a:gd name="T5" fmla="*/ 128 h 128"/>
                  <a:gd name="T6" fmla="*/ 0 w 11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8">
                    <a:moveTo>
                      <a:pt x="0" y="0"/>
                    </a:moveTo>
                    <a:lnTo>
                      <a:pt x="110" y="63"/>
                    </a:lnTo>
                    <a:lnTo>
                      <a:pt x="0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0" name="Title 236"/>
          <p:cNvSpPr txBox="1">
            <a:spLocks/>
          </p:cNvSpPr>
          <p:nvPr/>
        </p:nvSpPr>
        <p:spPr>
          <a:xfrm>
            <a:off x="2320925" y="2931914"/>
            <a:ext cx="450215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2"/>
                </a:solidFill>
              </a:rPr>
              <a:t>Agile</a:t>
            </a:r>
            <a:endParaRPr lang="id-ID" dirty="0">
              <a:solidFill>
                <a:schemeClr val="bg2"/>
              </a:solidFill>
            </a:endParaRPr>
          </a:p>
        </p:txBody>
      </p:sp>
      <p:sp>
        <p:nvSpPr>
          <p:cNvPr id="171" name="Subtitle 237"/>
          <p:cNvSpPr txBox="1">
            <a:spLocks/>
          </p:cNvSpPr>
          <p:nvPr/>
        </p:nvSpPr>
        <p:spPr>
          <a:xfrm>
            <a:off x="2320925" y="3652046"/>
            <a:ext cx="4502150" cy="2740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bg2"/>
                </a:solidFill>
              </a:rPr>
              <a:t>Hình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thành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và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tuyên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ngôn</a:t>
            </a:r>
            <a:endParaRPr lang="id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/>
      <p:bldP spid="171" grpId="0"/>
    </p:bldLst>
  </p:timing>
</p:sld>
</file>

<file path=ppt/theme/theme1.xml><?xml version="1.0" encoding="utf-8"?>
<a:theme xmlns:a="http://schemas.openxmlformats.org/drawingml/2006/main" name="Custom Design">
  <a:themeElements>
    <a:clrScheme name="Primas Blu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2286C4"/>
      </a:accent1>
      <a:accent2>
        <a:srgbClr val="22A2DC"/>
      </a:accent2>
      <a:accent3>
        <a:srgbClr val="5DC0ED"/>
      </a:accent3>
      <a:accent4>
        <a:srgbClr val="464646"/>
      </a:accent4>
      <a:accent5>
        <a:srgbClr val="8F8F8F"/>
      </a:accent5>
      <a:accent6>
        <a:srgbClr val="F2F2F2"/>
      </a:accent6>
      <a:hlink>
        <a:srgbClr val="A05024"/>
      </a:hlink>
      <a:folHlink>
        <a:srgbClr val="FEC037"/>
      </a:folHlink>
    </a:clrScheme>
    <a:fontScheme name="Primas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imas Blu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2286C4"/>
      </a:accent1>
      <a:accent2>
        <a:srgbClr val="22A2DC"/>
      </a:accent2>
      <a:accent3>
        <a:srgbClr val="5DC0ED"/>
      </a:accent3>
      <a:accent4>
        <a:srgbClr val="464646"/>
      </a:accent4>
      <a:accent5>
        <a:srgbClr val="8F8F8F"/>
      </a:accent5>
      <a:accent6>
        <a:srgbClr val="F2F2F2"/>
      </a:accent6>
      <a:hlink>
        <a:srgbClr val="A05024"/>
      </a:hlink>
      <a:folHlink>
        <a:srgbClr val="FEC037"/>
      </a:folHlink>
    </a:clrScheme>
    <a:fontScheme name="Primas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6743</TotalTime>
  <Words>1517</Words>
  <Application>Microsoft Office PowerPoint</Application>
  <PresentationFormat>On-screen Show (4:3)</PresentationFormat>
  <Paragraphs>237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Custom Design</vt:lpstr>
      <vt:lpstr>Office Theme</vt:lpstr>
      <vt:lpstr>AGILE - SCRUM</vt:lpstr>
      <vt:lpstr>PowerPoint Presentation</vt:lpstr>
      <vt:lpstr>Nội dung</vt:lpstr>
      <vt:lpstr>Nội dung (Tiếp)</vt:lpstr>
      <vt:lpstr>PowerPoint Presentation</vt:lpstr>
      <vt:lpstr>Mô hình</vt:lpstr>
      <vt:lpstr>Ưu điểm &amp; Nhược điểm</vt:lpstr>
      <vt:lpstr>Ưu điểm &amp; Nhược điểm</vt:lpstr>
      <vt:lpstr>PowerPoint Presentation</vt:lpstr>
      <vt:lpstr>Sự hình thành của Agile</vt:lpstr>
      <vt:lpstr>Sự hình thành của Agile</vt:lpstr>
      <vt:lpstr>PowerPoint Presentation</vt:lpstr>
      <vt:lpstr>Khái niệm</vt:lpstr>
      <vt:lpstr>Khái niệm (tiếp)</vt:lpstr>
      <vt:lpstr>Khái niệm (tiếp)</vt:lpstr>
      <vt:lpstr>Khái niệm (tiếp)</vt:lpstr>
      <vt:lpstr>Khái niệm (tiếp)</vt:lpstr>
      <vt:lpstr>Khái niệm (tiếp)</vt:lpstr>
      <vt:lpstr>Khái niệm (tiếp)</vt:lpstr>
      <vt:lpstr>PowerPoint Presentation</vt:lpstr>
      <vt:lpstr>Tổng quan</vt:lpstr>
      <vt:lpstr>Roles</vt:lpstr>
      <vt:lpstr>Artifacts</vt:lpstr>
      <vt:lpstr>Artifacts (tiếp)</vt:lpstr>
      <vt:lpstr>Events</vt:lpstr>
      <vt:lpstr>Events (tiếp)</vt:lpstr>
      <vt:lpstr>PowerPoint Presentation</vt:lpstr>
      <vt:lpstr>Sprint Zero</vt:lpstr>
      <vt:lpstr>Product Vision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bambang setyo</dc:creator>
  <cp:lastModifiedBy>Nguyen Danh Hoai Nam</cp:lastModifiedBy>
  <cp:revision>339</cp:revision>
  <dcterms:created xsi:type="dcterms:W3CDTF">2015-06-06T04:45:53Z</dcterms:created>
  <dcterms:modified xsi:type="dcterms:W3CDTF">2017-04-08T10:25:29Z</dcterms:modified>
</cp:coreProperties>
</file>