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9" r:id="rId4"/>
    <p:sldId id="268" r:id="rId5"/>
    <p:sldId id="271" r:id="rId6"/>
    <p:sldId id="270" r:id="rId7"/>
    <p:sldId id="272" r:id="rId8"/>
    <p:sldId id="261" r:id="rId9"/>
    <p:sldId id="265" r:id="rId10"/>
    <p:sldId id="267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.armstrong\programming\cs657\hw3\results\results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[results_analysis.xlsx]pt_regularization!PivotTable1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Regularization </a:t>
            </a:r>
            <a:r>
              <a:rPr lang="en-US" baseline="0"/>
              <a:t>RMSE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1"/>
              </a:solidFill>
              <a:round/>
            </a:ln>
            <a:effectLst/>
          </c:spPr>
        </c:marker>
      </c:pivotFmt>
      <c:pivotFmt>
        <c:idx val="7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/>
              </a:solidFill>
              <a:round/>
            </a:ln>
            <a:effectLst/>
          </c:spPr>
        </c:marker>
      </c:pivotFmt>
      <c:pivotFmt>
        <c:idx val="8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1"/>
              </a:solidFill>
              <a:round/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/>
              </a:solidFill>
              <a:round/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1"/>
              </a:solidFill>
              <a:round/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/>
              </a:solidFill>
              <a:round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pt_regularization!$B$3:$B$4</c:f>
              <c:strCache>
                <c:ptCount val="1"/>
                <c:pt idx="0">
                  <c:v>FALSE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pt_regularization!$A$5:$A$11</c:f>
              <c:strCache>
                <c:ptCount val="6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1458645</c:v>
                </c:pt>
              </c:strCache>
            </c:strRef>
          </c:cat>
          <c:val>
            <c:numRef>
              <c:f>pt_regularization!$B$5:$B$11</c:f>
              <c:numCache>
                <c:formatCode>General</c:formatCode>
                <c:ptCount val="6"/>
                <c:pt idx="0">
                  <c:v>2782.0849509999998</c:v>
                </c:pt>
                <c:pt idx="1">
                  <c:v>3522.3794975000001</c:v>
                </c:pt>
                <c:pt idx="2">
                  <c:v>3117.1964233999997</c:v>
                </c:pt>
                <c:pt idx="3">
                  <c:v>3248.7347595000001</c:v>
                </c:pt>
                <c:pt idx="4">
                  <c:v>3260.1629929999999</c:v>
                </c:pt>
                <c:pt idx="5">
                  <c:v>6187.3338490000006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pt_regularization!$C$3:$C$4</c:f>
              <c:strCache>
                <c:ptCount val="1"/>
                <c:pt idx="0">
                  <c:v>TRUE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E9D65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pt_regularization!$A$5:$A$11</c:f>
              <c:strCache>
                <c:ptCount val="6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1458645</c:v>
                </c:pt>
              </c:strCache>
            </c:strRef>
          </c:cat>
          <c:val>
            <c:numRef>
              <c:f>pt_regularization!$C$5:$C$11</c:f>
              <c:numCache>
                <c:formatCode>General</c:formatCode>
                <c:ptCount val="6"/>
                <c:pt idx="1">
                  <c:v>3191.5571558000001</c:v>
                </c:pt>
                <c:pt idx="2">
                  <c:v>2970.6215604999998</c:v>
                </c:pt>
                <c:pt idx="3">
                  <c:v>6867.552291</c:v>
                </c:pt>
                <c:pt idx="5">
                  <c:v>3176.1488141158402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334539688"/>
        <c:axId val="334539296"/>
      </c:lineChart>
      <c:catAx>
        <c:axId val="334539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Obserations</a:t>
                </a:r>
                <a:r>
                  <a:rPr lang="en-US" baseline="0"/>
                  <a:t> (Test and Training)</a:t>
                </a:r>
                <a:r>
                  <a:rPr lang="en-US"/>
                  <a:t>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539296"/>
        <c:crosses val="autoZero"/>
        <c:auto val="1"/>
        <c:lblAlgn val="ctr"/>
        <c:lblOffset val="100"/>
        <c:noMultiLvlLbl val="0"/>
      </c:catAx>
      <c:valAx>
        <c:axId val="33453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5396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4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68D76-16E5-449D-8856-CC23A4ECC98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mllib-collaborative-filter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CS657 - Homework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Movie Recommender System using Latent Factor Analysis and Alternating Least Squares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6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03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User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0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spark.apache.org/docs/latest/mllib-collaborative-filtering.html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7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is to build a movie recommender system using the 20M </a:t>
            </a:r>
            <a:r>
              <a:rPr lang="en-US" dirty="0" err="1" smtClean="0"/>
              <a:t>MovieLens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In this project I used Spark and its </a:t>
            </a:r>
            <a:r>
              <a:rPr lang="en-US" dirty="0" err="1" smtClean="0"/>
              <a:t>mllib</a:t>
            </a:r>
            <a:r>
              <a:rPr lang="en-US" dirty="0" smtClean="0"/>
              <a:t> library</a:t>
            </a:r>
            <a:endParaRPr lang="en-US" dirty="0"/>
          </a:p>
          <a:p>
            <a:r>
              <a:rPr lang="en-US" dirty="0" smtClean="0"/>
              <a:t>The recommender </a:t>
            </a:r>
            <a:r>
              <a:rPr lang="en-US" dirty="0"/>
              <a:t>s</a:t>
            </a:r>
            <a:r>
              <a:rPr lang="en-US" dirty="0" smtClean="0"/>
              <a:t>ystem utilized Latent Factor Modeling (or Products of Factors) to generate/predict unknown user ratings in the utility matrix </a:t>
            </a:r>
          </a:p>
          <a:p>
            <a:r>
              <a:rPr lang="en-US" dirty="0" smtClean="0"/>
              <a:t>Optimization of the recommender system was performed using alternating least squares </a:t>
            </a:r>
          </a:p>
          <a:p>
            <a:pPr lvl="1"/>
            <a:r>
              <a:rPr lang="en-US" dirty="0" smtClean="0"/>
              <a:t>The loss function optimized was the reconstruction error (sum of squares) of the utility matrix where A approximates U*Sigma*</a:t>
            </a:r>
            <a:r>
              <a:rPr lang="en-US" dirty="0" err="1" smtClean="0"/>
              <a:t>V_transpose</a:t>
            </a:r>
            <a:endParaRPr lang="en-US" dirty="0" smtClean="0"/>
          </a:p>
          <a:p>
            <a:pPr lvl="2"/>
            <a:r>
              <a:rPr lang="en-US" dirty="0" smtClean="0"/>
              <a:t>A := utility matrix of </a:t>
            </a:r>
            <a:r>
              <a:rPr lang="en-US" dirty="0" err="1" smtClean="0"/>
              <a:t>ratings_ij</a:t>
            </a:r>
            <a:r>
              <a:rPr lang="en-US" dirty="0" smtClean="0"/>
              <a:t> ,that is Movies by </a:t>
            </a:r>
            <a:r>
              <a:rPr lang="en-US" dirty="0"/>
              <a:t>U</a:t>
            </a:r>
            <a:r>
              <a:rPr lang="en-US" dirty="0" smtClean="0"/>
              <a:t>sers </a:t>
            </a:r>
          </a:p>
          <a:p>
            <a:pPr lvl="2"/>
            <a:r>
              <a:rPr lang="en-US" dirty="0" smtClean="0"/>
              <a:t>U := The latent factors matrix  of the items (movies), that is Movies by Factors </a:t>
            </a:r>
          </a:p>
          <a:p>
            <a:pPr lvl="2"/>
            <a:r>
              <a:rPr lang="en-US" dirty="0" err="1" smtClean="0"/>
              <a:t>Signma</a:t>
            </a:r>
            <a:r>
              <a:rPr lang="en-US" dirty="0" smtClean="0"/>
              <a:t> := the singular value matrix, the strength of each concept</a:t>
            </a:r>
          </a:p>
          <a:p>
            <a:pPr lvl="2"/>
            <a:r>
              <a:rPr lang="en-US" dirty="0" smtClean="0"/>
              <a:t>V := The latent factors matrix of  users, that is Factors by Users</a:t>
            </a:r>
          </a:p>
          <a:p>
            <a:r>
              <a:rPr lang="en-US" dirty="0" smtClean="0"/>
              <a:t>A new user profile was created and the top k movies were recommended</a:t>
            </a:r>
          </a:p>
        </p:txBody>
      </p:sp>
    </p:spTree>
    <p:extLst>
      <p:ext uri="{BB962C8B-B14F-4D97-AF65-F5344CB8AC3E}">
        <p14:creationId xmlns:p14="http://schemas.microsoft.com/office/powerpoint/2010/main" val="227036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Initialize cross validation, model, and metric parameters</a:t>
            </a:r>
          </a:p>
          <a:p>
            <a:r>
              <a:rPr lang="en-US" dirty="0" smtClean="0"/>
              <a:t>Data Processing </a:t>
            </a:r>
          </a:p>
          <a:p>
            <a:pPr lvl="1"/>
            <a:r>
              <a:rPr lang="en-US" dirty="0" smtClean="0"/>
              <a:t>Convert movies dataset to Ratings RDD</a:t>
            </a:r>
          </a:p>
          <a:p>
            <a:r>
              <a:rPr lang="en-US" dirty="0" smtClean="0"/>
              <a:t>Pre Cross Validation</a:t>
            </a:r>
          </a:p>
          <a:p>
            <a:pPr lvl="1"/>
            <a:r>
              <a:rPr lang="en-US" dirty="0" smtClean="0"/>
              <a:t>Split data to Test and Train set to evaluate model</a:t>
            </a:r>
          </a:p>
          <a:p>
            <a:pPr lvl="1"/>
            <a:r>
              <a:rPr lang="en-US" dirty="0" smtClean="0"/>
              <a:t>Create key value pairs representing cv partition and rating</a:t>
            </a:r>
          </a:p>
          <a:p>
            <a:r>
              <a:rPr lang="en-US" dirty="0" smtClean="0"/>
              <a:t>Grid Search and Cross Validation testing</a:t>
            </a:r>
          </a:p>
          <a:p>
            <a:pPr lvl="1"/>
            <a:r>
              <a:rPr lang="en-US" dirty="0" smtClean="0"/>
              <a:t>For each cv fold train and evaluate recommender model</a:t>
            </a:r>
          </a:p>
          <a:p>
            <a:r>
              <a:rPr lang="en-US" dirty="0" smtClean="0"/>
              <a:t>Evaluate model</a:t>
            </a:r>
          </a:p>
          <a:p>
            <a:pPr lvl="1"/>
            <a:r>
              <a:rPr lang="en-US" dirty="0" smtClean="0"/>
              <a:t>Train model on training data using best parameters</a:t>
            </a:r>
          </a:p>
          <a:p>
            <a:pPr lvl="1"/>
            <a:r>
              <a:rPr lang="en-US" dirty="0" smtClean="0"/>
              <a:t>Evaluate model vs test set and output results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575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Initialize cross validation, model, and metric parameters</a:t>
            </a:r>
          </a:p>
          <a:p>
            <a:r>
              <a:rPr lang="en-US" dirty="0"/>
              <a:t>Data Processing </a:t>
            </a:r>
          </a:p>
          <a:p>
            <a:pPr lvl="1"/>
            <a:r>
              <a:rPr lang="en-US" dirty="0" smtClean="0"/>
              <a:t>Read in the data as an RDD of strings</a:t>
            </a:r>
          </a:p>
          <a:p>
            <a:pPr lvl="2"/>
            <a:r>
              <a:rPr lang="en-US" dirty="0" smtClean="0"/>
              <a:t>RDD = [(‘</a:t>
            </a:r>
            <a:r>
              <a:rPr lang="en-US" dirty="0" err="1" smtClean="0"/>
              <a:t>userid,movieid,rating,timestamp</a:t>
            </a:r>
            <a:r>
              <a:rPr lang="en-US" dirty="0" smtClean="0"/>
              <a:t>’),…]</a:t>
            </a:r>
          </a:p>
          <a:p>
            <a:pPr lvl="1"/>
            <a:r>
              <a:rPr lang="en-US" dirty="0" smtClean="0"/>
              <a:t>Split the string based on commas -&gt; </a:t>
            </a:r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movie_id</a:t>
            </a:r>
            <a:r>
              <a:rPr lang="en-US" dirty="0" smtClean="0"/>
              <a:t>, rating, timestamp</a:t>
            </a:r>
          </a:p>
          <a:p>
            <a:pPr lvl="2"/>
            <a:r>
              <a:rPr lang="en-US" dirty="0" smtClean="0"/>
              <a:t>RDD = [(‘</a:t>
            </a:r>
            <a:r>
              <a:rPr lang="en-US" dirty="0" err="1" smtClean="0"/>
              <a:t>userid</a:t>
            </a:r>
            <a:r>
              <a:rPr lang="en-US" dirty="0" smtClean="0"/>
              <a:t>’, ‘</a:t>
            </a:r>
            <a:r>
              <a:rPr lang="en-US" dirty="0" err="1" smtClean="0"/>
              <a:t>movieid</a:t>
            </a:r>
            <a:r>
              <a:rPr lang="en-US" dirty="0" smtClean="0"/>
              <a:t>’, ‘rating’, ‘timestamp’),…]</a:t>
            </a:r>
          </a:p>
          <a:p>
            <a:pPr lvl="1"/>
            <a:r>
              <a:rPr lang="en-US" dirty="0" smtClean="0"/>
              <a:t>Remove Time stamp</a:t>
            </a:r>
          </a:p>
          <a:p>
            <a:pPr lvl="2"/>
            <a:r>
              <a:rPr lang="en-US" dirty="0"/>
              <a:t>RDD = [(‘</a:t>
            </a:r>
            <a:r>
              <a:rPr lang="en-US" dirty="0" err="1"/>
              <a:t>userid</a:t>
            </a:r>
            <a:r>
              <a:rPr lang="en-US" dirty="0"/>
              <a:t>’, ‘</a:t>
            </a:r>
            <a:r>
              <a:rPr lang="en-US" dirty="0" err="1"/>
              <a:t>movieid</a:t>
            </a:r>
            <a:r>
              <a:rPr lang="en-US" dirty="0"/>
              <a:t>’, ‘rating</a:t>
            </a:r>
            <a:r>
              <a:rPr lang="en-US" dirty="0" smtClean="0"/>
              <a:t>’),…]</a:t>
            </a:r>
          </a:p>
          <a:p>
            <a:pPr lvl="1"/>
            <a:r>
              <a:rPr lang="en-US" dirty="0" smtClean="0"/>
              <a:t>Convert </a:t>
            </a:r>
            <a:r>
              <a:rPr lang="en-US" dirty="0"/>
              <a:t>the </a:t>
            </a:r>
            <a:r>
              <a:rPr lang="en-US" dirty="0" err="1"/>
              <a:t>user_id</a:t>
            </a:r>
            <a:r>
              <a:rPr lang="en-US" dirty="0"/>
              <a:t> and </a:t>
            </a:r>
            <a:r>
              <a:rPr lang="en-US" dirty="0" err="1"/>
              <a:t>movie_id</a:t>
            </a:r>
            <a:r>
              <a:rPr lang="en-US" dirty="0"/>
              <a:t> to </a:t>
            </a:r>
            <a:r>
              <a:rPr lang="en-US" dirty="0" err="1"/>
              <a:t>ints</a:t>
            </a:r>
            <a:r>
              <a:rPr lang="en-US" dirty="0"/>
              <a:t> and the rating to a </a:t>
            </a:r>
            <a:r>
              <a:rPr lang="en-US" dirty="0" smtClean="0"/>
              <a:t>float</a:t>
            </a:r>
          </a:p>
          <a:p>
            <a:pPr lvl="2"/>
            <a:r>
              <a:rPr lang="en-US" dirty="0"/>
              <a:t>RDD = [(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, rating</a:t>
            </a:r>
            <a:r>
              <a:rPr lang="en-US" dirty="0" smtClean="0"/>
              <a:t>),…]</a:t>
            </a:r>
          </a:p>
          <a:p>
            <a:pPr lvl="1"/>
            <a:r>
              <a:rPr lang="en-US" dirty="0" smtClean="0"/>
              <a:t>Convert the values to a Rating object</a:t>
            </a:r>
          </a:p>
          <a:p>
            <a:pPr lvl="2"/>
            <a:r>
              <a:rPr lang="en-US" dirty="0"/>
              <a:t>RDD = </a:t>
            </a:r>
            <a:r>
              <a:rPr lang="en-US" dirty="0" smtClean="0"/>
              <a:t>[Rating(</a:t>
            </a:r>
            <a:r>
              <a:rPr lang="en-US" dirty="0" err="1" smtClean="0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, rating</a:t>
            </a:r>
            <a:r>
              <a:rPr lang="en-US" dirty="0" smtClean="0"/>
              <a:t>),…]</a:t>
            </a:r>
          </a:p>
          <a:p>
            <a:r>
              <a:rPr lang="en-US" dirty="0"/>
              <a:t>Pre Cross Validation</a:t>
            </a:r>
          </a:p>
          <a:p>
            <a:r>
              <a:rPr lang="en-US" dirty="0" smtClean="0"/>
              <a:t>Grid </a:t>
            </a:r>
            <a:r>
              <a:rPr lang="en-US" dirty="0"/>
              <a:t>Search and Cross Validation testing</a:t>
            </a:r>
          </a:p>
          <a:p>
            <a:r>
              <a:rPr lang="en-US" dirty="0" smtClean="0"/>
              <a:t>Evaluate model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7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– Pre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 cross validation, model, and metric parameters</a:t>
            </a:r>
          </a:p>
          <a:p>
            <a:r>
              <a:rPr lang="en-US" dirty="0" smtClean="0"/>
              <a:t>Data Processing </a:t>
            </a:r>
          </a:p>
          <a:p>
            <a:r>
              <a:rPr lang="en-US" dirty="0" smtClean="0"/>
              <a:t>Pre </a:t>
            </a:r>
            <a:r>
              <a:rPr lang="en-US" dirty="0"/>
              <a:t>Cross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Split data to Test and Train set to evaluate model</a:t>
            </a:r>
          </a:p>
          <a:p>
            <a:pPr lvl="2"/>
            <a:r>
              <a:rPr lang="en-US" dirty="0" smtClean="0"/>
              <a:t>E.g. split dataset into 80% train and 20% test partitions</a:t>
            </a:r>
          </a:p>
          <a:p>
            <a:pPr lvl="1"/>
            <a:r>
              <a:rPr lang="en-US" dirty="0" smtClean="0"/>
              <a:t>Create key value pairs representing cv partition and rating</a:t>
            </a:r>
          </a:p>
          <a:p>
            <a:pPr lvl="2"/>
            <a:r>
              <a:rPr lang="en-US" dirty="0" smtClean="0"/>
              <a:t>Generate a random number between 1 and k number of cross validation folds</a:t>
            </a:r>
          </a:p>
          <a:p>
            <a:pPr lvl="2"/>
            <a:r>
              <a:rPr lang="en-US" dirty="0" smtClean="0"/>
              <a:t>To: </a:t>
            </a:r>
            <a:r>
              <a:rPr lang="en-US" dirty="0" err="1" smtClean="0"/>
              <a:t>cv_RDD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[(~U[1,k], Rating(</a:t>
            </a:r>
            <a:r>
              <a:rPr lang="en-US" dirty="0" err="1" smtClean="0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, rating</a:t>
            </a:r>
            <a:r>
              <a:rPr lang="en-US" dirty="0" smtClean="0"/>
              <a:t>)),…]</a:t>
            </a:r>
          </a:p>
          <a:p>
            <a:r>
              <a:rPr lang="en-US" dirty="0" smtClean="0"/>
              <a:t>Grid </a:t>
            </a:r>
            <a:r>
              <a:rPr lang="en-US" dirty="0"/>
              <a:t>Search and Cross Validation testing</a:t>
            </a:r>
          </a:p>
          <a:p>
            <a:r>
              <a:rPr lang="en-US" dirty="0" smtClean="0"/>
              <a:t>Evaluate </a:t>
            </a:r>
            <a:r>
              <a:rPr lang="en-US" dirty="0"/>
              <a:t>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37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–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Initialize cross validation, model, and metric parameters</a:t>
            </a:r>
          </a:p>
          <a:p>
            <a:r>
              <a:rPr lang="en-US" dirty="0"/>
              <a:t>Data Processing </a:t>
            </a:r>
          </a:p>
          <a:p>
            <a:r>
              <a:rPr lang="en-US" dirty="0"/>
              <a:t>Pre Cross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Grid Search and Cross Validation testing</a:t>
            </a:r>
          </a:p>
          <a:p>
            <a:pPr lvl="1"/>
            <a:r>
              <a:rPr lang="en-US" dirty="0" smtClean="0"/>
              <a:t>For each parameter in grid search</a:t>
            </a:r>
          </a:p>
          <a:p>
            <a:pPr lvl="1"/>
            <a:r>
              <a:rPr lang="en-US" dirty="0" smtClean="0"/>
              <a:t>For each cv fold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ake this fold the </a:t>
            </a:r>
            <a:r>
              <a:rPr lang="en-US" dirty="0" err="1" smtClean="0"/>
              <a:t>validation_rdd</a:t>
            </a:r>
            <a:r>
              <a:rPr lang="en-US" dirty="0" smtClean="0"/>
              <a:t> and all other folds the </a:t>
            </a:r>
            <a:r>
              <a:rPr lang="en-US" dirty="0" err="1" smtClean="0"/>
              <a:t>training_rdd</a:t>
            </a:r>
            <a:endParaRPr lang="en-US" dirty="0" smtClean="0"/>
          </a:p>
          <a:p>
            <a:pPr lvl="2"/>
            <a:r>
              <a:rPr lang="en-US" dirty="0" smtClean="0"/>
              <a:t>Instantiate recommendation model with grid search parameters</a:t>
            </a:r>
          </a:p>
          <a:p>
            <a:pPr lvl="2"/>
            <a:r>
              <a:rPr lang="en-US" dirty="0" smtClean="0"/>
              <a:t>Train the </a:t>
            </a:r>
            <a:r>
              <a:rPr lang="en-US" dirty="0"/>
              <a:t>recommendation model </a:t>
            </a:r>
            <a:r>
              <a:rPr lang="en-US" dirty="0" smtClean="0"/>
              <a:t>on the training </a:t>
            </a:r>
            <a:r>
              <a:rPr lang="en-US" dirty="0" err="1" smtClean="0"/>
              <a:t>rdd</a:t>
            </a:r>
            <a:endParaRPr lang="en-US" dirty="0" smtClean="0"/>
          </a:p>
          <a:p>
            <a:pPr lvl="2"/>
            <a:r>
              <a:rPr lang="en-US" dirty="0" smtClean="0"/>
              <a:t>Predict </a:t>
            </a:r>
            <a:r>
              <a:rPr lang="en-US" dirty="0" err="1" smtClean="0"/>
              <a:t>validation_rdd</a:t>
            </a:r>
            <a:r>
              <a:rPr lang="en-US" dirty="0" smtClean="0"/>
              <a:t> ratings using trained model</a:t>
            </a:r>
          </a:p>
          <a:p>
            <a:pPr lvl="2"/>
            <a:r>
              <a:rPr lang="en-US" dirty="0" smtClean="0"/>
              <a:t>Evaluate predictions</a:t>
            </a:r>
          </a:p>
          <a:p>
            <a:pPr lvl="2"/>
            <a:r>
              <a:rPr lang="en-US" dirty="0" smtClean="0"/>
              <a:t>Store predictions</a:t>
            </a:r>
          </a:p>
          <a:p>
            <a:pPr lvl="2"/>
            <a:r>
              <a:rPr lang="en-US" dirty="0" smtClean="0"/>
              <a:t>End of loop</a:t>
            </a:r>
          </a:p>
          <a:p>
            <a:r>
              <a:rPr lang="en-US" dirty="0"/>
              <a:t>Evaluate </a:t>
            </a:r>
            <a:r>
              <a:rPr lang="en-US" dirty="0" smtClean="0"/>
              <a:t>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07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- Evaluate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Initialize cross validation, model, and metric parameters</a:t>
            </a:r>
          </a:p>
          <a:p>
            <a:r>
              <a:rPr lang="en-US" dirty="0"/>
              <a:t>Data Processing </a:t>
            </a:r>
          </a:p>
          <a:p>
            <a:r>
              <a:rPr lang="en-US" dirty="0"/>
              <a:t>Pre Cross Validation</a:t>
            </a:r>
          </a:p>
          <a:p>
            <a:r>
              <a:rPr lang="en-US" dirty="0" smtClean="0"/>
              <a:t>Grid </a:t>
            </a:r>
            <a:r>
              <a:rPr lang="en-US" dirty="0"/>
              <a:t>Search and Cross Validation testing</a:t>
            </a:r>
          </a:p>
          <a:p>
            <a:r>
              <a:rPr lang="en-US" dirty="0" smtClean="0"/>
              <a:t>Evaluate model</a:t>
            </a:r>
          </a:p>
          <a:p>
            <a:pPr lvl="1"/>
            <a:r>
              <a:rPr lang="en-US" dirty="0" smtClean="0"/>
              <a:t>Output training results to disk</a:t>
            </a:r>
            <a:endParaRPr lang="en-US" dirty="0"/>
          </a:p>
          <a:p>
            <a:pPr lvl="1"/>
            <a:r>
              <a:rPr lang="en-US" dirty="0" smtClean="0"/>
              <a:t>Find training model parameters with lowest average CV RMSE</a:t>
            </a:r>
          </a:p>
          <a:p>
            <a:pPr lvl="1"/>
            <a:r>
              <a:rPr lang="en-US" dirty="0" smtClean="0"/>
              <a:t>Instantiate model with retrieved parameters</a:t>
            </a:r>
          </a:p>
          <a:p>
            <a:pPr lvl="1"/>
            <a:r>
              <a:rPr lang="en-US" dirty="0" smtClean="0"/>
              <a:t>Train </a:t>
            </a:r>
            <a:r>
              <a:rPr lang="en-US" dirty="0"/>
              <a:t>model on training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Evaluate model</a:t>
            </a:r>
          </a:p>
          <a:p>
            <a:pPr lvl="1"/>
            <a:r>
              <a:rPr lang="en-US" dirty="0" smtClean="0"/>
              <a:t>Output test results to disk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8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Average RMSE </a:t>
            </a:r>
            <a:r>
              <a:rPr lang="en-US" dirty="0"/>
              <a:t>Comparison with/out Regularization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4705" y="6078071"/>
            <a:ext cx="571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 – No regularization</a:t>
            </a:r>
            <a:br>
              <a:rPr lang="en-US" dirty="0" smtClean="0"/>
            </a:br>
            <a:r>
              <a:rPr lang="en-US" dirty="0" smtClean="0"/>
              <a:t>Orange – Regularization was used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9738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751674" y="2785730"/>
            <a:ext cx="3009014" cy="154172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3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31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606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CS657 - Homework 4</vt:lpstr>
      <vt:lpstr>Overview</vt:lpstr>
      <vt:lpstr>Pseudo Code - Overview</vt:lpstr>
      <vt:lpstr>Data Processing </vt:lpstr>
      <vt:lpstr>Pseudo Code – Pre Cross Validation</vt:lpstr>
      <vt:lpstr>Pseudo Code – Cross Validation</vt:lpstr>
      <vt:lpstr>Pseudo Code - Evaluate Model</vt:lpstr>
      <vt:lpstr>Average RMSE Comparison with/out Regularization</vt:lpstr>
      <vt:lpstr>Rank Conclusion</vt:lpstr>
      <vt:lpstr>Regularization Conclusion</vt:lpstr>
      <vt:lpstr>New User Results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CS657 - Homework 3</dc:title>
  <dc:creator>Shane Armstrong</dc:creator>
  <cp:lastModifiedBy>Shane Armstrong</cp:lastModifiedBy>
  <cp:revision>44</cp:revision>
  <dcterms:created xsi:type="dcterms:W3CDTF">2017-11-08T01:34:34Z</dcterms:created>
  <dcterms:modified xsi:type="dcterms:W3CDTF">2017-11-25T18:21:59Z</dcterms:modified>
</cp:coreProperties>
</file>