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310" r:id="rId3"/>
    <p:sldId id="311" r:id="rId4"/>
    <p:sldId id="282" r:id="rId5"/>
    <p:sldId id="277" r:id="rId6"/>
    <p:sldId id="31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27" autoAdjust="0"/>
    <p:restoredTop sz="79752" autoAdjust="0"/>
  </p:normalViewPr>
  <p:slideViewPr>
    <p:cSldViewPr snapToGrid="0">
      <p:cViewPr varScale="1">
        <p:scale>
          <a:sx n="66" d="100"/>
          <a:sy n="66" d="100"/>
        </p:scale>
        <p:origin x="1325"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43C605-C628-4D8D-A8FE-691F71849F03}" type="doc">
      <dgm:prSet loTypeId="urn:microsoft.com/office/officeart/2005/8/layout/vList2" loCatId="list" qsTypeId="urn:microsoft.com/office/officeart/2005/8/quickstyle/3d1" qsCatId="3D" csTypeId="urn:microsoft.com/office/officeart/2005/8/colors/accent2_2" csCatId="accent2" phldr="1"/>
      <dgm:spPr/>
      <dgm:t>
        <a:bodyPr/>
        <a:lstStyle/>
        <a:p>
          <a:endParaRPr lang="en-US"/>
        </a:p>
      </dgm:t>
    </dgm:pt>
    <dgm:pt modelId="{42D3D44D-42BB-464F-B560-4E6C1CE3724E}">
      <dgm:prSet phldrT="[Text]" custT="1"/>
      <dgm:spPr>
        <a:gradFill rotWithShape="0">
          <a:gsLst>
            <a:gs pos="0">
              <a:srgbClr val="C1B56B">
                <a:hueOff val="0"/>
                <a:satOff val="0"/>
                <a:lumOff val="0"/>
                <a:alphaOff val="0"/>
                <a:tint val="94000"/>
                <a:satMod val="103000"/>
                <a:lumMod val="102000"/>
              </a:srgbClr>
            </a:gs>
            <a:gs pos="50000">
              <a:srgbClr val="C1B56B">
                <a:hueOff val="0"/>
                <a:satOff val="0"/>
                <a:lumOff val="0"/>
                <a:alphaOff val="0"/>
                <a:shade val="100000"/>
                <a:satMod val="110000"/>
                <a:lumMod val="100000"/>
              </a:srgbClr>
            </a:gs>
            <a:gs pos="100000">
              <a:srgbClr val="C1B56B">
                <a:hueOff val="0"/>
                <a:satOff val="0"/>
                <a:lumOff val="0"/>
                <a:alphaOff val="0"/>
                <a:shade val="78000"/>
                <a:satMod val="120000"/>
                <a:lumMod val="99000"/>
              </a:srgbClr>
            </a:gs>
          </a:gsLst>
          <a:lin ang="5400000" scaled="0"/>
        </a:gradFill>
        <a:ln>
          <a:noFill/>
        </a:ln>
        <a:effectLst/>
        <a:scene3d>
          <a:camera prst="orthographicFront"/>
          <a:lightRig rig="flat" dir="t"/>
        </a:scene3d>
        <a:sp3d prstMaterial="plastic">
          <a:bevelT w="120900" h="88900"/>
          <a:bevelB w="88900" h="31750" prst="angle"/>
        </a:sp3d>
      </dgm:spPr>
      <dgm:t>
        <a:bodyPr spcFirstLastPara="0" vert="horz" wrap="square" lIns="91440" tIns="91440" rIns="91440" bIns="91440" numCol="1" spcCol="1270" anchor="ctr" anchorCtr="0"/>
        <a:lstStyle/>
        <a:p>
          <a:pPr marL="0" lvl="0" indent="0" algn="l" defTabSz="1066800">
            <a:lnSpc>
              <a:spcPct val="90000"/>
            </a:lnSpc>
            <a:spcBef>
              <a:spcPct val="0"/>
            </a:spcBef>
            <a:spcAft>
              <a:spcPct val="35000"/>
            </a:spcAft>
            <a:buNone/>
          </a:pPr>
          <a:r>
            <a:rPr lang="en-US" sz="2400" b="1" kern="1200" dirty="0">
              <a:solidFill>
                <a:prstClr val="white"/>
              </a:solidFill>
              <a:latin typeface="Trebuchet MS" panose="020B0603020202020204"/>
              <a:ea typeface="+mn-ea"/>
              <a:cs typeface="+mn-cs"/>
            </a:rPr>
            <a:t>MISSION STATEMENTT</a:t>
          </a:r>
        </a:p>
      </dgm:t>
    </dgm:pt>
    <dgm:pt modelId="{944BE9B1-578D-40E3-B449-AAECB8C1102C}" type="parTrans" cxnId="{57009BA7-770E-4635-BA2C-1B73FF50CFE5}">
      <dgm:prSet/>
      <dgm:spPr/>
      <dgm:t>
        <a:bodyPr/>
        <a:lstStyle/>
        <a:p>
          <a:endParaRPr lang="en-US"/>
        </a:p>
      </dgm:t>
    </dgm:pt>
    <dgm:pt modelId="{78E22355-90BE-4B4A-A772-1483B1222983}" type="sibTrans" cxnId="{57009BA7-770E-4635-BA2C-1B73FF50CFE5}">
      <dgm:prSet/>
      <dgm:spPr/>
      <dgm:t>
        <a:bodyPr/>
        <a:lstStyle/>
        <a:p>
          <a:endParaRPr lang="en-US"/>
        </a:p>
      </dgm:t>
    </dgm:pt>
    <dgm:pt modelId="{CC16C8AD-B534-40A2-8882-DC52EC59E45F}">
      <dgm:prSet phldrT="[Text]" custT="1"/>
      <dgm:spPr/>
      <dgm:t>
        <a:bodyPr/>
        <a:lstStyle/>
        <a:p>
          <a:r>
            <a:rPr lang="en-US" sz="2400" b="1" dirty="0"/>
            <a:t>GOAL</a:t>
          </a:r>
        </a:p>
      </dgm:t>
    </dgm:pt>
    <dgm:pt modelId="{C081F887-FAA7-4021-900D-6557485F73E5}" type="parTrans" cxnId="{E3D23630-B517-4A8D-BE23-F7CE42D37812}">
      <dgm:prSet/>
      <dgm:spPr/>
      <dgm:t>
        <a:bodyPr/>
        <a:lstStyle/>
        <a:p>
          <a:endParaRPr lang="en-US"/>
        </a:p>
      </dgm:t>
    </dgm:pt>
    <dgm:pt modelId="{C162B37A-18CA-4682-AEB9-E8C31CDB9011}" type="sibTrans" cxnId="{E3D23630-B517-4A8D-BE23-F7CE42D37812}">
      <dgm:prSet/>
      <dgm:spPr/>
      <dgm:t>
        <a:bodyPr/>
        <a:lstStyle/>
        <a:p>
          <a:endParaRPr lang="en-US"/>
        </a:p>
      </dgm:t>
    </dgm:pt>
    <dgm:pt modelId="{E021C39C-C37A-4F83-B5B4-FA890222C890}">
      <dgm:prSet phldrT="[Text]" custT="1"/>
      <dgm:spPr/>
      <dgm:t>
        <a:bodyPr/>
        <a:lstStyle/>
        <a:p>
          <a:pPr marL="285750" lvl="1" indent="-285750" algn="l" defTabSz="1333500">
            <a:lnSpc>
              <a:spcPct val="90000"/>
            </a:lnSpc>
            <a:spcBef>
              <a:spcPct val="0"/>
            </a:spcBef>
            <a:spcAft>
              <a:spcPct val="15000"/>
            </a:spcAft>
            <a:buFont typeface="Wingdings" panose="05000000000000000000" pitchFamily="2" charset="2"/>
            <a:buChar char="Ø"/>
          </a:pPr>
          <a:r>
            <a:rPr lang="en-US" sz="1800" kern="1200" dirty="0">
              <a:solidFill>
                <a:schemeClr val="tx1"/>
              </a:solidFill>
              <a:latin typeface="Trebuchet MS" panose="020B0603020202020204"/>
              <a:ea typeface="+mn-ea"/>
              <a:cs typeface="+mn-cs"/>
            </a:rPr>
            <a:t>Identify illicit massage parlors in NOVA</a:t>
          </a:r>
        </a:p>
      </dgm:t>
    </dgm:pt>
    <dgm:pt modelId="{C9DA14F7-E08D-42A9-8EC9-99BFE24B2615}" type="parTrans" cxnId="{BB7A71BD-4C9B-4FB6-81DD-97725150564E}">
      <dgm:prSet/>
      <dgm:spPr/>
      <dgm:t>
        <a:bodyPr/>
        <a:lstStyle/>
        <a:p>
          <a:endParaRPr lang="en-US"/>
        </a:p>
      </dgm:t>
    </dgm:pt>
    <dgm:pt modelId="{A0DAFACB-360F-4832-B08A-897C70C47888}" type="sibTrans" cxnId="{BB7A71BD-4C9B-4FB6-81DD-97725150564E}">
      <dgm:prSet/>
      <dgm:spPr/>
      <dgm:t>
        <a:bodyPr/>
        <a:lstStyle/>
        <a:p>
          <a:endParaRPr lang="en-US"/>
        </a:p>
      </dgm:t>
    </dgm:pt>
    <dgm:pt modelId="{D626E596-1EEC-4329-BA10-F672C2847569}">
      <dgm:prSet phldrT="[Text]" custT="1"/>
      <dgm:spPr/>
      <dgm:t>
        <a:bodyPr/>
        <a:lstStyle/>
        <a:p>
          <a:pPr marL="285750" lvl="1" indent="-285750" algn="l" defTabSz="1333500">
            <a:lnSpc>
              <a:spcPct val="90000"/>
            </a:lnSpc>
            <a:spcBef>
              <a:spcPts val="600"/>
            </a:spcBef>
            <a:spcAft>
              <a:spcPct val="15000"/>
            </a:spcAft>
            <a:buFont typeface="Wingdings" panose="05000000000000000000" pitchFamily="2" charset="2"/>
            <a:buChar char="Ø"/>
          </a:pPr>
          <a:r>
            <a:rPr lang="en-US" sz="1800" kern="1200" dirty="0">
              <a:solidFill>
                <a:schemeClr val="tx1"/>
              </a:solidFill>
              <a:latin typeface="Trebuchet MS" panose="020B0603020202020204"/>
              <a:ea typeface="+mn-ea"/>
              <a:cs typeface="+mn-cs"/>
            </a:rPr>
            <a:t>To eradicate human trafficking and restore those impacted through awareness, prayer, partnership, intervention, and victim services</a:t>
          </a:r>
        </a:p>
      </dgm:t>
    </dgm:pt>
    <dgm:pt modelId="{550DC5B0-EF41-48D2-8616-DF242D400F1D}" type="parTrans" cxnId="{1393897B-B9F1-4BC5-9DBC-C87EDBE8D326}">
      <dgm:prSet/>
      <dgm:spPr/>
      <dgm:t>
        <a:bodyPr/>
        <a:lstStyle/>
        <a:p>
          <a:endParaRPr lang="en-US"/>
        </a:p>
      </dgm:t>
    </dgm:pt>
    <dgm:pt modelId="{CE3EF7ED-4B96-480D-8F67-64240C06DF1B}" type="sibTrans" cxnId="{1393897B-B9F1-4BC5-9DBC-C87EDBE8D326}">
      <dgm:prSet/>
      <dgm:spPr/>
      <dgm:t>
        <a:bodyPr/>
        <a:lstStyle/>
        <a:p>
          <a:endParaRPr lang="en-US"/>
        </a:p>
      </dgm:t>
    </dgm:pt>
    <dgm:pt modelId="{EAF69BA4-05F9-40CA-9B4A-12D1F27A099F}">
      <dgm:prSet phldrT="[Text]" custT="1"/>
      <dgm:spPr/>
      <dgm:t>
        <a:bodyPr/>
        <a:lstStyle/>
        <a:p>
          <a:pPr>
            <a:buFont typeface="Wingdings" panose="05000000000000000000" pitchFamily="2" charset="2"/>
            <a:buChar char="Ø"/>
          </a:pPr>
          <a:r>
            <a:rPr lang="en-US" sz="2400" dirty="0"/>
            <a:t>CURRENT METHODOLOGY</a:t>
          </a:r>
        </a:p>
      </dgm:t>
    </dgm:pt>
    <dgm:pt modelId="{82E3B2C2-4220-426C-AE71-13DA43C5ECC5}" type="parTrans" cxnId="{040A4CCD-F62D-453C-9E79-CA43FEFEC375}">
      <dgm:prSet/>
      <dgm:spPr/>
      <dgm:t>
        <a:bodyPr/>
        <a:lstStyle/>
        <a:p>
          <a:endParaRPr lang="en-US"/>
        </a:p>
      </dgm:t>
    </dgm:pt>
    <dgm:pt modelId="{A312774E-6679-41DF-B2E7-C7A3DFCF454E}" type="sibTrans" cxnId="{040A4CCD-F62D-453C-9E79-CA43FEFEC375}">
      <dgm:prSet/>
      <dgm:spPr/>
      <dgm:t>
        <a:bodyPr/>
        <a:lstStyle/>
        <a:p>
          <a:endParaRPr lang="en-US"/>
        </a:p>
      </dgm:t>
    </dgm:pt>
    <dgm:pt modelId="{25D0EDEE-2157-432D-ACA0-2970BE96E24F}">
      <dgm:prSet phldrT="[Text]" custT="1"/>
      <dgm:spPr/>
      <dgm:t>
        <a:bodyPr/>
        <a:lstStyle/>
        <a:p>
          <a:pPr marL="285750" lvl="1" indent="-285750" algn="l" defTabSz="1333500">
            <a:lnSpc>
              <a:spcPct val="90000"/>
            </a:lnSpc>
            <a:spcBef>
              <a:spcPct val="0"/>
            </a:spcBef>
            <a:spcAft>
              <a:spcPct val="15000"/>
            </a:spcAft>
            <a:buFont typeface="Wingdings" panose="05000000000000000000" pitchFamily="2" charset="2"/>
            <a:buChar char="Ø"/>
          </a:pPr>
          <a:r>
            <a:rPr lang="en-US" sz="1800" kern="1200" dirty="0">
              <a:solidFill>
                <a:schemeClr val="tx1"/>
              </a:solidFill>
              <a:latin typeface="Trebuchet MS" panose="020B0603020202020204"/>
              <a:ea typeface="+mn-ea"/>
              <a:cs typeface="+mn-cs"/>
            </a:rPr>
            <a:t>Manually going to websites that provide ads and/or reviews</a:t>
          </a:r>
        </a:p>
      </dgm:t>
    </dgm:pt>
    <dgm:pt modelId="{8D079112-D235-4DBF-B026-867ED6F18252}" type="parTrans" cxnId="{204FDC34-53D2-4BE3-BD3B-45C0DBE309C3}">
      <dgm:prSet/>
      <dgm:spPr/>
      <dgm:t>
        <a:bodyPr/>
        <a:lstStyle/>
        <a:p>
          <a:endParaRPr lang="en-US"/>
        </a:p>
      </dgm:t>
    </dgm:pt>
    <dgm:pt modelId="{95F38EDC-D5BA-4EA4-A21C-C0521652E15A}" type="sibTrans" cxnId="{204FDC34-53D2-4BE3-BD3B-45C0DBE309C3}">
      <dgm:prSet/>
      <dgm:spPr/>
      <dgm:t>
        <a:bodyPr/>
        <a:lstStyle/>
        <a:p>
          <a:endParaRPr lang="en-US"/>
        </a:p>
      </dgm:t>
    </dgm:pt>
    <dgm:pt modelId="{3B91A154-A681-41A2-8B6D-9CC8A835C303}">
      <dgm:prSet phldrT="[Text]" custT="1"/>
      <dgm:spPr/>
      <dgm:t>
        <a:bodyPr/>
        <a:lstStyle/>
        <a:p>
          <a:pPr marL="285750" lvl="1" indent="-285750" algn="l" defTabSz="1333500">
            <a:lnSpc>
              <a:spcPct val="90000"/>
            </a:lnSpc>
            <a:spcBef>
              <a:spcPct val="0"/>
            </a:spcBef>
            <a:spcAft>
              <a:spcPct val="15000"/>
            </a:spcAft>
            <a:buFont typeface="Wingdings" panose="05000000000000000000" pitchFamily="2" charset="2"/>
            <a:buChar char="Ø"/>
          </a:pPr>
          <a:r>
            <a:rPr lang="en-US" sz="1800" kern="1200" dirty="0">
              <a:solidFill>
                <a:schemeClr val="tx1"/>
              </a:solidFill>
              <a:latin typeface="Trebuchet MS" panose="020B0603020202020204"/>
              <a:ea typeface="+mn-ea"/>
              <a:cs typeface="+mn-cs"/>
            </a:rPr>
            <a:t>Searching for massage</a:t>
          </a:r>
        </a:p>
      </dgm:t>
    </dgm:pt>
    <dgm:pt modelId="{8FFFD264-20E2-47BE-889A-401E9417EF06}" type="parTrans" cxnId="{6B64975F-0B42-46D4-B385-BD58561549F7}">
      <dgm:prSet/>
      <dgm:spPr/>
      <dgm:t>
        <a:bodyPr/>
        <a:lstStyle/>
        <a:p>
          <a:endParaRPr lang="en-US"/>
        </a:p>
      </dgm:t>
    </dgm:pt>
    <dgm:pt modelId="{F7EC7E64-CC85-42FA-9DD2-E35D40226F68}" type="sibTrans" cxnId="{6B64975F-0B42-46D4-B385-BD58561549F7}">
      <dgm:prSet/>
      <dgm:spPr/>
      <dgm:t>
        <a:bodyPr/>
        <a:lstStyle/>
        <a:p>
          <a:endParaRPr lang="en-US"/>
        </a:p>
      </dgm:t>
    </dgm:pt>
    <dgm:pt modelId="{7B9B053B-D63C-4A4B-8ACC-FE42D8D2939D}">
      <dgm:prSet phldrT="[Text]" custT="1"/>
      <dgm:spPr/>
      <dgm:t>
        <a:bodyPr/>
        <a:lstStyle/>
        <a:p>
          <a:pPr marL="285750" lvl="1" indent="-285750" algn="l" defTabSz="1333500">
            <a:lnSpc>
              <a:spcPct val="90000"/>
            </a:lnSpc>
            <a:spcBef>
              <a:spcPct val="0"/>
            </a:spcBef>
            <a:spcAft>
              <a:spcPct val="15000"/>
            </a:spcAft>
            <a:buFont typeface="Wingdings" panose="05000000000000000000" pitchFamily="2" charset="2"/>
            <a:buChar char="Ø"/>
          </a:pPr>
          <a:r>
            <a:rPr lang="en-US" sz="1800" kern="1200" dirty="0">
              <a:solidFill>
                <a:schemeClr val="tx1"/>
              </a:solidFill>
              <a:latin typeface="Trebuchet MS" panose="020B0603020202020204"/>
              <a:ea typeface="+mn-ea"/>
              <a:cs typeface="+mn-cs"/>
            </a:rPr>
            <a:t>Reading ads/reviews and looking for red flag words</a:t>
          </a:r>
        </a:p>
      </dgm:t>
    </dgm:pt>
    <dgm:pt modelId="{A1CB2533-B5FD-4361-B834-57435EDF7CBB}" type="parTrans" cxnId="{A7ED6C01-36BF-4939-AED8-747233B6BC7A}">
      <dgm:prSet/>
      <dgm:spPr/>
      <dgm:t>
        <a:bodyPr/>
        <a:lstStyle/>
        <a:p>
          <a:endParaRPr lang="en-US"/>
        </a:p>
      </dgm:t>
    </dgm:pt>
    <dgm:pt modelId="{E4153891-1CD4-45AD-A476-E3ED48B05DCF}" type="sibTrans" cxnId="{A7ED6C01-36BF-4939-AED8-747233B6BC7A}">
      <dgm:prSet/>
      <dgm:spPr/>
      <dgm:t>
        <a:bodyPr/>
        <a:lstStyle/>
        <a:p>
          <a:endParaRPr lang="en-US"/>
        </a:p>
      </dgm:t>
    </dgm:pt>
    <dgm:pt modelId="{B424EC93-1982-415A-9F2F-E16BE6CA8D9F}">
      <dgm:prSet phldrT="[Text]" custT="1"/>
      <dgm:spPr/>
      <dgm:t>
        <a:bodyPr/>
        <a:lstStyle/>
        <a:p>
          <a:pPr marL="285750" lvl="1" indent="-285750" algn="l" defTabSz="1333500">
            <a:lnSpc>
              <a:spcPct val="90000"/>
            </a:lnSpc>
            <a:spcBef>
              <a:spcPct val="0"/>
            </a:spcBef>
            <a:spcAft>
              <a:spcPct val="15000"/>
            </a:spcAft>
            <a:buFont typeface="Wingdings" panose="05000000000000000000" pitchFamily="2" charset="2"/>
            <a:buChar char="Ø"/>
          </a:pPr>
          <a:r>
            <a:rPr lang="en-US" sz="1800" kern="1200" dirty="0">
              <a:solidFill>
                <a:schemeClr val="tx1"/>
              </a:solidFill>
              <a:latin typeface="Trebuchet MS" panose="020B0603020202020204"/>
              <a:ea typeface="+mn-ea"/>
              <a:cs typeface="+mn-cs"/>
            </a:rPr>
            <a:t>Mapping out locations</a:t>
          </a:r>
        </a:p>
      </dgm:t>
    </dgm:pt>
    <dgm:pt modelId="{BFC379D5-2FB9-4654-9E10-C54B9902F11E}" type="parTrans" cxnId="{B9AED1DD-CC25-464D-9322-154A2208DA90}">
      <dgm:prSet/>
      <dgm:spPr/>
      <dgm:t>
        <a:bodyPr/>
        <a:lstStyle/>
        <a:p>
          <a:endParaRPr lang="en-US"/>
        </a:p>
      </dgm:t>
    </dgm:pt>
    <dgm:pt modelId="{FAE62CFF-21BF-4097-A258-3004EB042FE2}" type="sibTrans" cxnId="{B9AED1DD-CC25-464D-9322-154A2208DA90}">
      <dgm:prSet/>
      <dgm:spPr/>
      <dgm:t>
        <a:bodyPr/>
        <a:lstStyle/>
        <a:p>
          <a:endParaRPr lang="en-US"/>
        </a:p>
      </dgm:t>
    </dgm:pt>
    <dgm:pt modelId="{CB39F793-369C-478A-A8D1-ACDB063B0844}">
      <dgm:prSet phldrT="[Text]" custT="1"/>
      <dgm:spPr/>
      <dgm:t>
        <a:bodyPr/>
        <a:lstStyle/>
        <a:p>
          <a:pPr marL="285750" lvl="1" indent="-285750" algn="l" defTabSz="1333500">
            <a:lnSpc>
              <a:spcPct val="90000"/>
            </a:lnSpc>
            <a:spcBef>
              <a:spcPct val="0"/>
            </a:spcBef>
            <a:spcAft>
              <a:spcPct val="15000"/>
            </a:spcAft>
            <a:buFont typeface="Wingdings" panose="05000000000000000000" pitchFamily="2" charset="2"/>
            <a:buChar char="Ø"/>
          </a:pPr>
          <a:r>
            <a:rPr lang="en-US" sz="1800" kern="1200" dirty="0">
              <a:solidFill>
                <a:schemeClr val="tx1"/>
              </a:solidFill>
              <a:latin typeface="Trebuchet MS" panose="020B0603020202020204"/>
              <a:ea typeface="+mn-ea"/>
              <a:cs typeface="+mn-cs"/>
            </a:rPr>
            <a:t>Physically going to locations</a:t>
          </a:r>
        </a:p>
      </dgm:t>
    </dgm:pt>
    <dgm:pt modelId="{080EC18E-81B4-4D52-8DAF-D00F1A69907A}" type="parTrans" cxnId="{59541089-CAC2-4776-AD0E-A0CC2984D9C2}">
      <dgm:prSet/>
      <dgm:spPr/>
      <dgm:t>
        <a:bodyPr/>
        <a:lstStyle/>
        <a:p>
          <a:endParaRPr lang="en-US"/>
        </a:p>
      </dgm:t>
    </dgm:pt>
    <dgm:pt modelId="{95C5B870-27AC-4356-B4FD-360572A5E44B}" type="sibTrans" cxnId="{59541089-CAC2-4776-AD0E-A0CC2984D9C2}">
      <dgm:prSet/>
      <dgm:spPr/>
      <dgm:t>
        <a:bodyPr/>
        <a:lstStyle/>
        <a:p>
          <a:endParaRPr lang="en-US"/>
        </a:p>
      </dgm:t>
    </dgm:pt>
    <dgm:pt modelId="{323C7789-CC01-4C0C-B904-924CA90113B7}">
      <dgm:prSet phldrT="[Text]" custT="1"/>
      <dgm:spPr/>
      <dgm:t>
        <a:bodyPr/>
        <a:lstStyle/>
        <a:p>
          <a:pPr marL="285750" lvl="1" indent="-285750" algn="l" defTabSz="1333500">
            <a:lnSpc>
              <a:spcPct val="90000"/>
            </a:lnSpc>
            <a:spcBef>
              <a:spcPct val="0"/>
            </a:spcBef>
            <a:spcAft>
              <a:spcPct val="15000"/>
            </a:spcAft>
            <a:buFont typeface="Wingdings" panose="05000000000000000000" pitchFamily="2" charset="2"/>
            <a:buNone/>
          </a:pPr>
          <a:endParaRPr lang="en-US" sz="1800" kern="1200" dirty="0">
            <a:solidFill>
              <a:prstClr val="black">
                <a:hueOff val="0"/>
                <a:satOff val="0"/>
                <a:lumOff val="0"/>
                <a:alphaOff val="0"/>
              </a:prstClr>
            </a:solidFill>
            <a:latin typeface="Trebuchet MS" panose="020B0603020202020204"/>
            <a:ea typeface="+mn-ea"/>
            <a:cs typeface="+mn-cs"/>
          </a:endParaRPr>
        </a:p>
      </dgm:t>
    </dgm:pt>
    <dgm:pt modelId="{170F71C0-A3B8-4146-B62D-66A156125C73}" type="parTrans" cxnId="{3EDA1208-8E19-4D4D-A44A-DEF364B66A9B}">
      <dgm:prSet/>
      <dgm:spPr/>
      <dgm:t>
        <a:bodyPr/>
        <a:lstStyle/>
        <a:p>
          <a:endParaRPr lang="en-US"/>
        </a:p>
      </dgm:t>
    </dgm:pt>
    <dgm:pt modelId="{5E431468-5F46-48E1-993C-2499D9DA4BEB}" type="sibTrans" cxnId="{3EDA1208-8E19-4D4D-A44A-DEF364B66A9B}">
      <dgm:prSet/>
      <dgm:spPr/>
      <dgm:t>
        <a:bodyPr/>
        <a:lstStyle/>
        <a:p>
          <a:endParaRPr lang="en-US"/>
        </a:p>
      </dgm:t>
    </dgm:pt>
    <dgm:pt modelId="{F83996AC-FA91-4F11-8DCD-E402C601EA30}">
      <dgm:prSet phldrT="[Text]" custT="1"/>
      <dgm:spPr/>
      <dgm:t>
        <a:bodyPr/>
        <a:lstStyle/>
        <a:p>
          <a:pPr marL="285750" lvl="1" indent="-285750" algn="l" defTabSz="1333500">
            <a:lnSpc>
              <a:spcPct val="90000"/>
            </a:lnSpc>
            <a:spcBef>
              <a:spcPct val="0"/>
            </a:spcBef>
            <a:spcAft>
              <a:spcPct val="15000"/>
            </a:spcAft>
            <a:buFont typeface="Wingdings" panose="05000000000000000000" pitchFamily="2" charset="2"/>
            <a:buChar char="Ø"/>
          </a:pPr>
          <a:endParaRPr lang="en-US" sz="1800" kern="1200" dirty="0">
            <a:solidFill>
              <a:prstClr val="black">
                <a:hueOff val="0"/>
                <a:satOff val="0"/>
                <a:lumOff val="0"/>
                <a:alphaOff val="0"/>
              </a:prstClr>
            </a:solidFill>
            <a:latin typeface="Trebuchet MS" panose="020B0603020202020204"/>
            <a:ea typeface="+mn-ea"/>
            <a:cs typeface="+mn-cs"/>
          </a:endParaRPr>
        </a:p>
      </dgm:t>
    </dgm:pt>
    <dgm:pt modelId="{3C4EDAAC-4913-49DF-885E-712D249F5628}" type="parTrans" cxnId="{B22C5A9C-8E29-4A7D-961D-615AEF31352D}">
      <dgm:prSet/>
      <dgm:spPr/>
      <dgm:t>
        <a:bodyPr/>
        <a:lstStyle/>
        <a:p>
          <a:endParaRPr lang="en-US"/>
        </a:p>
      </dgm:t>
    </dgm:pt>
    <dgm:pt modelId="{C997C67F-5D17-4119-8222-3B2BD6EAF1EC}" type="sibTrans" cxnId="{B22C5A9C-8E29-4A7D-961D-615AEF31352D}">
      <dgm:prSet/>
      <dgm:spPr/>
      <dgm:t>
        <a:bodyPr/>
        <a:lstStyle/>
        <a:p>
          <a:endParaRPr lang="en-US"/>
        </a:p>
      </dgm:t>
    </dgm:pt>
    <dgm:pt modelId="{162DEBF9-C724-412C-B033-5182920834EF}">
      <dgm:prSet phldrT="[Text]" custT="1"/>
      <dgm:spPr/>
      <dgm:t>
        <a:bodyPr/>
        <a:lstStyle/>
        <a:p>
          <a:pPr marL="285750" lvl="1" indent="-285750" algn="l" defTabSz="1333500">
            <a:lnSpc>
              <a:spcPct val="90000"/>
            </a:lnSpc>
            <a:spcBef>
              <a:spcPct val="0"/>
            </a:spcBef>
            <a:spcAft>
              <a:spcPct val="15000"/>
            </a:spcAft>
            <a:buFont typeface="Wingdings" panose="05000000000000000000" pitchFamily="2" charset="2"/>
            <a:buChar char="Ø"/>
          </a:pPr>
          <a:r>
            <a:rPr lang="en-US" sz="1800" kern="1200" dirty="0">
              <a:solidFill>
                <a:schemeClr val="tx1"/>
              </a:solidFill>
              <a:latin typeface="Trebuchet MS" panose="020B0603020202020204"/>
              <a:ea typeface="+mn-ea"/>
              <a:cs typeface="+mn-cs"/>
            </a:rPr>
            <a:t>Typing businesses and addresses down in Excel</a:t>
          </a:r>
        </a:p>
      </dgm:t>
    </dgm:pt>
    <dgm:pt modelId="{C104BD3E-1835-4171-86A5-C7D69EE9B5F2}" type="parTrans" cxnId="{801FE7A3-2068-444D-BABB-F4AF89D95DF0}">
      <dgm:prSet/>
      <dgm:spPr/>
    </dgm:pt>
    <dgm:pt modelId="{C2260E34-DF9A-4C79-985C-44AD3C86264F}" type="sibTrans" cxnId="{801FE7A3-2068-444D-BABB-F4AF89D95DF0}">
      <dgm:prSet/>
      <dgm:spPr/>
    </dgm:pt>
    <dgm:pt modelId="{67365DEE-93B7-4A0A-88F9-C0BC817E0E33}" type="pres">
      <dgm:prSet presAssocID="{BA43C605-C628-4D8D-A8FE-691F71849F03}" presName="linear" presStyleCnt="0">
        <dgm:presLayoutVars>
          <dgm:animLvl val="lvl"/>
          <dgm:resizeHandles val="exact"/>
        </dgm:presLayoutVars>
      </dgm:prSet>
      <dgm:spPr/>
    </dgm:pt>
    <dgm:pt modelId="{D89AB623-C2BA-492D-B920-E99E16361755}" type="pres">
      <dgm:prSet presAssocID="{42D3D44D-42BB-464F-B560-4E6C1CE3724E}" presName="parentText" presStyleLbl="node1" presStyleIdx="0" presStyleCnt="3" custScaleY="83038">
        <dgm:presLayoutVars>
          <dgm:chMax val="0"/>
          <dgm:bulletEnabled val="1"/>
        </dgm:presLayoutVars>
      </dgm:prSet>
      <dgm:spPr>
        <a:xfrm>
          <a:off x="0" y="1053"/>
          <a:ext cx="10761546" cy="686952"/>
        </a:xfrm>
        <a:prstGeom prst="roundRect">
          <a:avLst/>
        </a:prstGeom>
      </dgm:spPr>
    </dgm:pt>
    <dgm:pt modelId="{715459FD-EF36-4D91-8219-A6B173A0D5D5}" type="pres">
      <dgm:prSet presAssocID="{42D3D44D-42BB-464F-B560-4E6C1CE3724E}" presName="childText" presStyleLbl="revTx" presStyleIdx="0" presStyleCnt="3">
        <dgm:presLayoutVars>
          <dgm:bulletEnabled val="1"/>
        </dgm:presLayoutVars>
      </dgm:prSet>
      <dgm:spPr/>
    </dgm:pt>
    <dgm:pt modelId="{0056CBDA-D1BB-46F7-910F-F0494B9E3675}" type="pres">
      <dgm:prSet presAssocID="{CC16C8AD-B534-40A2-8882-DC52EC59E45F}" presName="parentText" presStyleLbl="node1" presStyleIdx="1" presStyleCnt="3" custScaleY="82890">
        <dgm:presLayoutVars>
          <dgm:chMax val="0"/>
          <dgm:bulletEnabled val="1"/>
        </dgm:presLayoutVars>
      </dgm:prSet>
      <dgm:spPr/>
    </dgm:pt>
    <dgm:pt modelId="{6E745B57-68F1-4B8C-8C04-4BBE7AC2D638}" type="pres">
      <dgm:prSet presAssocID="{CC16C8AD-B534-40A2-8882-DC52EC59E45F}" presName="childText" presStyleLbl="revTx" presStyleIdx="1" presStyleCnt="3">
        <dgm:presLayoutVars>
          <dgm:bulletEnabled val="1"/>
        </dgm:presLayoutVars>
      </dgm:prSet>
      <dgm:spPr/>
    </dgm:pt>
    <dgm:pt modelId="{9BE0CBC7-B273-4F0D-8D45-40D11993BDAE}" type="pres">
      <dgm:prSet presAssocID="{EAF69BA4-05F9-40CA-9B4A-12D1F27A099F}" presName="parentText" presStyleLbl="node1" presStyleIdx="2" presStyleCnt="3" custScaleY="83511">
        <dgm:presLayoutVars>
          <dgm:chMax val="0"/>
          <dgm:bulletEnabled val="1"/>
        </dgm:presLayoutVars>
      </dgm:prSet>
      <dgm:spPr/>
    </dgm:pt>
    <dgm:pt modelId="{4F6B61EF-0A9F-4D9E-BF13-2ED46C0DF55B}" type="pres">
      <dgm:prSet presAssocID="{EAF69BA4-05F9-40CA-9B4A-12D1F27A099F}" presName="childText" presStyleLbl="revTx" presStyleIdx="2" presStyleCnt="3">
        <dgm:presLayoutVars>
          <dgm:bulletEnabled val="1"/>
        </dgm:presLayoutVars>
      </dgm:prSet>
      <dgm:spPr/>
    </dgm:pt>
  </dgm:ptLst>
  <dgm:cxnLst>
    <dgm:cxn modelId="{A7ED6C01-36BF-4939-AED8-747233B6BC7A}" srcId="{EAF69BA4-05F9-40CA-9B4A-12D1F27A099F}" destId="{7B9B053B-D63C-4A4B-8ACC-FE42D8D2939D}" srcOrd="2" destOrd="0" parTransId="{A1CB2533-B5FD-4361-B834-57435EDF7CBB}" sibTransId="{E4153891-1CD4-45AD-A476-E3ED48B05DCF}"/>
    <dgm:cxn modelId="{877A5904-46A3-46A9-9C82-517D636D42AF}" type="presOf" srcId="{42D3D44D-42BB-464F-B560-4E6C1CE3724E}" destId="{D89AB623-C2BA-492D-B920-E99E16361755}" srcOrd="0" destOrd="0" presId="urn:microsoft.com/office/officeart/2005/8/layout/vList2"/>
    <dgm:cxn modelId="{3EDA1208-8E19-4D4D-A44A-DEF364B66A9B}" srcId="{42D3D44D-42BB-464F-B560-4E6C1CE3724E}" destId="{323C7789-CC01-4C0C-B904-924CA90113B7}" srcOrd="1" destOrd="0" parTransId="{170F71C0-A3B8-4146-B62D-66A156125C73}" sibTransId="{5E431468-5F46-48E1-993C-2499D9DA4BEB}"/>
    <dgm:cxn modelId="{CE24C213-BAC3-4345-A7E2-52A3E07EB040}" type="presOf" srcId="{3B91A154-A681-41A2-8B6D-9CC8A835C303}" destId="{4F6B61EF-0A9F-4D9E-BF13-2ED46C0DF55B}" srcOrd="0" destOrd="1" presId="urn:microsoft.com/office/officeart/2005/8/layout/vList2"/>
    <dgm:cxn modelId="{77B82530-A678-4D73-AFAC-E200609B7DBD}" type="presOf" srcId="{CC16C8AD-B534-40A2-8882-DC52EC59E45F}" destId="{0056CBDA-D1BB-46F7-910F-F0494B9E3675}" srcOrd="0" destOrd="0" presId="urn:microsoft.com/office/officeart/2005/8/layout/vList2"/>
    <dgm:cxn modelId="{E3D23630-B517-4A8D-BE23-F7CE42D37812}" srcId="{BA43C605-C628-4D8D-A8FE-691F71849F03}" destId="{CC16C8AD-B534-40A2-8882-DC52EC59E45F}" srcOrd="1" destOrd="0" parTransId="{C081F887-FAA7-4021-900D-6557485F73E5}" sibTransId="{C162B37A-18CA-4682-AEB9-E8C31CDB9011}"/>
    <dgm:cxn modelId="{204FDC34-53D2-4BE3-BD3B-45C0DBE309C3}" srcId="{EAF69BA4-05F9-40CA-9B4A-12D1F27A099F}" destId="{25D0EDEE-2157-432D-ACA0-2970BE96E24F}" srcOrd="0" destOrd="0" parTransId="{8D079112-D235-4DBF-B026-867ED6F18252}" sibTransId="{95F38EDC-D5BA-4EA4-A21C-C0521652E15A}"/>
    <dgm:cxn modelId="{6B64975F-0B42-46D4-B385-BD58561549F7}" srcId="{EAF69BA4-05F9-40CA-9B4A-12D1F27A099F}" destId="{3B91A154-A681-41A2-8B6D-9CC8A835C303}" srcOrd="1" destOrd="0" parTransId="{8FFFD264-20E2-47BE-889A-401E9417EF06}" sibTransId="{F7EC7E64-CC85-42FA-9DD2-E35D40226F68}"/>
    <dgm:cxn modelId="{55ADC16A-02F0-4DE5-9F8B-C3E4D1111127}" type="presOf" srcId="{323C7789-CC01-4C0C-B904-924CA90113B7}" destId="{715459FD-EF36-4D91-8219-A6B173A0D5D5}" srcOrd="0" destOrd="1" presId="urn:microsoft.com/office/officeart/2005/8/layout/vList2"/>
    <dgm:cxn modelId="{81D8E24D-6701-49A3-9816-8B63DEB8B5DD}" type="presOf" srcId="{B424EC93-1982-415A-9F2F-E16BE6CA8D9F}" destId="{4F6B61EF-0A9F-4D9E-BF13-2ED46C0DF55B}" srcOrd="0" destOrd="4" presId="urn:microsoft.com/office/officeart/2005/8/layout/vList2"/>
    <dgm:cxn modelId="{53A39B73-1F8C-4622-9792-A431DF26A246}" type="presOf" srcId="{BA43C605-C628-4D8D-A8FE-691F71849F03}" destId="{67365DEE-93B7-4A0A-88F9-C0BC817E0E33}" srcOrd="0" destOrd="0" presId="urn:microsoft.com/office/officeart/2005/8/layout/vList2"/>
    <dgm:cxn modelId="{1393897B-B9F1-4BC5-9DBC-C87EDBE8D326}" srcId="{42D3D44D-42BB-464F-B560-4E6C1CE3724E}" destId="{D626E596-1EEC-4329-BA10-F672C2847569}" srcOrd="0" destOrd="0" parTransId="{550DC5B0-EF41-48D2-8616-DF242D400F1D}" sibTransId="{CE3EF7ED-4B96-480D-8F67-64240C06DF1B}"/>
    <dgm:cxn modelId="{2FC90D7D-3F16-4C8D-9DF7-B067D1DD1CCC}" type="presOf" srcId="{162DEBF9-C724-412C-B033-5182920834EF}" destId="{4F6B61EF-0A9F-4D9E-BF13-2ED46C0DF55B}" srcOrd="0" destOrd="3" presId="urn:microsoft.com/office/officeart/2005/8/layout/vList2"/>
    <dgm:cxn modelId="{59541089-CAC2-4776-AD0E-A0CC2984D9C2}" srcId="{EAF69BA4-05F9-40CA-9B4A-12D1F27A099F}" destId="{CB39F793-369C-478A-A8D1-ACDB063B0844}" srcOrd="5" destOrd="0" parTransId="{080EC18E-81B4-4D52-8DAF-D00F1A69907A}" sibTransId="{95C5B870-27AC-4356-B4FD-360572A5E44B}"/>
    <dgm:cxn modelId="{B22C5A9C-8E29-4A7D-961D-615AEF31352D}" srcId="{CC16C8AD-B534-40A2-8882-DC52EC59E45F}" destId="{F83996AC-FA91-4F11-8DCD-E402C601EA30}" srcOrd="1" destOrd="0" parTransId="{3C4EDAAC-4913-49DF-885E-712D249F5628}" sibTransId="{C997C67F-5D17-4119-8222-3B2BD6EAF1EC}"/>
    <dgm:cxn modelId="{B331AB9E-C3DB-4407-B10F-241C60D02A68}" type="presOf" srcId="{F83996AC-FA91-4F11-8DCD-E402C601EA30}" destId="{6E745B57-68F1-4B8C-8C04-4BBE7AC2D638}" srcOrd="0" destOrd="1" presId="urn:microsoft.com/office/officeart/2005/8/layout/vList2"/>
    <dgm:cxn modelId="{6E39BB9F-1BDD-49B9-965A-49D20EDE5CB3}" type="presOf" srcId="{25D0EDEE-2157-432D-ACA0-2970BE96E24F}" destId="{4F6B61EF-0A9F-4D9E-BF13-2ED46C0DF55B}" srcOrd="0" destOrd="0" presId="urn:microsoft.com/office/officeart/2005/8/layout/vList2"/>
    <dgm:cxn modelId="{801FE7A3-2068-444D-BABB-F4AF89D95DF0}" srcId="{EAF69BA4-05F9-40CA-9B4A-12D1F27A099F}" destId="{162DEBF9-C724-412C-B033-5182920834EF}" srcOrd="3" destOrd="0" parTransId="{C104BD3E-1835-4171-86A5-C7D69EE9B5F2}" sibTransId="{C2260E34-DF9A-4C79-985C-44AD3C86264F}"/>
    <dgm:cxn modelId="{57009BA7-770E-4635-BA2C-1B73FF50CFE5}" srcId="{BA43C605-C628-4D8D-A8FE-691F71849F03}" destId="{42D3D44D-42BB-464F-B560-4E6C1CE3724E}" srcOrd="0" destOrd="0" parTransId="{944BE9B1-578D-40E3-B449-AAECB8C1102C}" sibTransId="{78E22355-90BE-4B4A-A772-1483B1222983}"/>
    <dgm:cxn modelId="{1D3BB7B9-2BBE-4725-9A4C-87FCCC78B179}" type="presOf" srcId="{E021C39C-C37A-4F83-B5B4-FA890222C890}" destId="{6E745B57-68F1-4B8C-8C04-4BBE7AC2D638}" srcOrd="0" destOrd="0" presId="urn:microsoft.com/office/officeart/2005/8/layout/vList2"/>
    <dgm:cxn modelId="{BB7A71BD-4C9B-4FB6-81DD-97725150564E}" srcId="{CC16C8AD-B534-40A2-8882-DC52EC59E45F}" destId="{E021C39C-C37A-4F83-B5B4-FA890222C890}" srcOrd="0" destOrd="0" parTransId="{C9DA14F7-E08D-42A9-8EC9-99BFE24B2615}" sibTransId="{A0DAFACB-360F-4832-B08A-897C70C47888}"/>
    <dgm:cxn modelId="{647CC4C4-6881-4BA1-9324-97C705BED4ED}" type="presOf" srcId="{CB39F793-369C-478A-A8D1-ACDB063B0844}" destId="{4F6B61EF-0A9F-4D9E-BF13-2ED46C0DF55B}" srcOrd="0" destOrd="5" presId="urn:microsoft.com/office/officeart/2005/8/layout/vList2"/>
    <dgm:cxn modelId="{040A4CCD-F62D-453C-9E79-CA43FEFEC375}" srcId="{BA43C605-C628-4D8D-A8FE-691F71849F03}" destId="{EAF69BA4-05F9-40CA-9B4A-12D1F27A099F}" srcOrd="2" destOrd="0" parTransId="{82E3B2C2-4220-426C-AE71-13DA43C5ECC5}" sibTransId="{A312774E-6679-41DF-B2E7-C7A3DFCF454E}"/>
    <dgm:cxn modelId="{E5C7F6CD-2305-4345-9FC5-C3F651775385}" type="presOf" srcId="{7B9B053B-D63C-4A4B-8ACC-FE42D8D2939D}" destId="{4F6B61EF-0A9F-4D9E-BF13-2ED46C0DF55B}" srcOrd="0" destOrd="2" presId="urn:microsoft.com/office/officeart/2005/8/layout/vList2"/>
    <dgm:cxn modelId="{B9AED1DD-CC25-464D-9322-154A2208DA90}" srcId="{EAF69BA4-05F9-40CA-9B4A-12D1F27A099F}" destId="{B424EC93-1982-415A-9F2F-E16BE6CA8D9F}" srcOrd="4" destOrd="0" parTransId="{BFC379D5-2FB9-4654-9E10-C54B9902F11E}" sibTransId="{FAE62CFF-21BF-4097-A258-3004EB042FE2}"/>
    <dgm:cxn modelId="{608229EF-C9E3-4C20-91D2-05F5D0715A5C}" type="presOf" srcId="{D626E596-1EEC-4329-BA10-F672C2847569}" destId="{715459FD-EF36-4D91-8219-A6B173A0D5D5}" srcOrd="0" destOrd="0" presId="urn:microsoft.com/office/officeart/2005/8/layout/vList2"/>
    <dgm:cxn modelId="{F5AE2BF0-4684-49B4-8008-96B8FD8583FE}" type="presOf" srcId="{EAF69BA4-05F9-40CA-9B4A-12D1F27A099F}" destId="{9BE0CBC7-B273-4F0D-8D45-40D11993BDAE}" srcOrd="0" destOrd="0" presId="urn:microsoft.com/office/officeart/2005/8/layout/vList2"/>
    <dgm:cxn modelId="{6208526B-EF4F-4A70-92BA-001805D0F450}" type="presParOf" srcId="{67365DEE-93B7-4A0A-88F9-C0BC817E0E33}" destId="{D89AB623-C2BA-492D-B920-E99E16361755}" srcOrd="0" destOrd="0" presId="urn:microsoft.com/office/officeart/2005/8/layout/vList2"/>
    <dgm:cxn modelId="{AA3816D2-FF56-4794-8210-D647F271B825}" type="presParOf" srcId="{67365DEE-93B7-4A0A-88F9-C0BC817E0E33}" destId="{715459FD-EF36-4D91-8219-A6B173A0D5D5}" srcOrd="1" destOrd="0" presId="urn:microsoft.com/office/officeart/2005/8/layout/vList2"/>
    <dgm:cxn modelId="{45CA3438-FF0B-4271-81F6-7BFE864F5766}" type="presParOf" srcId="{67365DEE-93B7-4A0A-88F9-C0BC817E0E33}" destId="{0056CBDA-D1BB-46F7-910F-F0494B9E3675}" srcOrd="2" destOrd="0" presId="urn:microsoft.com/office/officeart/2005/8/layout/vList2"/>
    <dgm:cxn modelId="{DD19E954-9C49-4863-9BBF-3CA299B6D1FB}" type="presParOf" srcId="{67365DEE-93B7-4A0A-88F9-C0BC817E0E33}" destId="{6E745B57-68F1-4B8C-8C04-4BBE7AC2D638}" srcOrd="3" destOrd="0" presId="urn:microsoft.com/office/officeart/2005/8/layout/vList2"/>
    <dgm:cxn modelId="{CAC0449A-0EC1-41FD-851C-57F4BEB3BD92}" type="presParOf" srcId="{67365DEE-93B7-4A0A-88F9-C0BC817E0E33}" destId="{9BE0CBC7-B273-4F0D-8D45-40D11993BDAE}" srcOrd="4" destOrd="0" presId="urn:microsoft.com/office/officeart/2005/8/layout/vList2"/>
    <dgm:cxn modelId="{1F136678-B8E7-4F5E-B850-DFE50459B8AC}" type="presParOf" srcId="{67365DEE-93B7-4A0A-88F9-C0BC817E0E33}" destId="{4F6B61EF-0A9F-4D9E-BF13-2ED46C0DF55B}"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43C605-C628-4D8D-A8FE-691F71849F03}" type="doc">
      <dgm:prSet loTypeId="urn:microsoft.com/office/officeart/2005/8/layout/hList1" loCatId="list" qsTypeId="urn:microsoft.com/office/officeart/2005/8/quickstyle/3d1" qsCatId="3D" csTypeId="urn:microsoft.com/office/officeart/2005/8/colors/accent2_2" csCatId="accent2" phldr="1"/>
      <dgm:spPr/>
      <dgm:t>
        <a:bodyPr/>
        <a:lstStyle/>
        <a:p>
          <a:endParaRPr lang="en-US"/>
        </a:p>
      </dgm:t>
    </dgm:pt>
    <dgm:pt modelId="{42D3D44D-42BB-464F-B560-4E6C1CE3724E}">
      <dgm:prSet phldrT="[Text]"/>
      <dgm:spPr/>
      <dgm:t>
        <a:bodyPr/>
        <a:lstStyle/>
        <a:p>
          <a:r>
            <a:rPr lang="en-US" b="1" dirty="0"/>
            <a:t>TOOLS</a:t>
          </a:r>
        </a:p>
      </dgm:t>
    </dgm:pt>
    <dgm:pt modelId="{944BE9B1-578D-40E3-B449-AAECB8C1102C}" type="parTrans" cxnId="{57009BA7-770E-4635-BA2C-1B73FF50CFE5}">
      <dgm:prSet/>
      <dgm:spPr/>
      <dgm:t>
        <a:bodyPr/>
        <a:lstStyle/>
        <a:p>
          <a:endParaRPr lang="en-US"/>
        </a:p>
      </dgm:t>
    </dgm:pt>
    <dgm:pt modelId="{78E22355-90BE-4B4A-A772-1483B1222983}" type="sibTrans" cxnId="{57009BA7-770E-4635-BA2C-1B73FF50CFE5}">
      <dgm:prSet/>
      <dgm:spPr/>
      <dgm:t>
        <a:bodyPr/>
        <a:lstStyle/>
        <a:p>
          <a:endParaRPr lang="en-US"/>
        </a:p>
      </dgm:t>
    </dgm:pt>
    <dgm:pt modelId="{60CA3401-4FC4-473C-B231-FC50816A491E}">
      <dgm:prSet phldrT="[Text]"/>
      <dgm:spPr/>
      <dgm:t>
        <a:bodyPr/>
        <a:lstStyle/>
        <a:p>
          <a:pPr>
            <a:buFont typeface="Wingdings" panose="05000000000000000000" pitchFamily="2" charset="2"/>
            <a:buChar char="Ø"/>
          </a:pPr>
          <a:endParaRPr lang="en-US" dirty="0"/>
        </a:p>
      </dgm:t>
    </dgm:pt>
    <dgm:pt modelId="{8229145D-4919-48F7-AF32-6A2D632F5B97}" type="parTrans" cxnId="{37ED6793-6BB2-470B-A6F7-C10138D0DCEF}">
      <dgm:prSet/>
      <dgm:spPr/>
      <dgm:t>
        <a:bodyPr/>
        <a:lstStyle/>
        <a:p>
          <a:endParaRPr lang="en-US"/>
        </a:p>
      </dgm:t>
    </dgm:pt>
    <dgm:pt modelId="{131F8986-90CD-4272-8A89-989E41F0F5F6}" type="sibTrans" cxnId="{37ED6793-6BB2-470B-A6F7-C10138D0DCEF}">
      <dgm:prSet/>
      <dgm:spPr/>
      <dgm:t>
        <a:bodyPr/>
        <a:lstStyle/>
        <a:p>
          <a:endParaRPr lang="en-US"/>
        </a:p>
      </dgm:t>
    </dgm:pt>
    <dgm:pt modelId="{17D87610-2DB1-4F2A-8BDA-7EF05B91C787}">
      <dgm:prSet phldrT="[Text]"/>
      <dgm:spPr/>
      <dgm:t>
        <a:bodyPr/>
        <a:lstStyle/>
        <a:p>
          <a:pPr>
            <a:buFont typeface="Wingdings" panose="05000000000000000000" pitchFamily="2" charset="2"/>
            <a:buChar char="Ø"/>
          </a:pPr>
          <a:r>
            <a:rPr lang="en-US" dirty="0"/>
            <a:t>CHALLENGES</a:t>
          </a:r>
        </a:p>
      </dgm:t>
    </dgm:pt>
    <dgm:pt modelId="{5291DD5C-C1C4-4A35-8AB5-43485E38FA51}" type="parTrans" cxnId="{3C3B155F-51C1-49C2-BDA6-0C7801DDCD58}">
      <dgm:prSet/>
      <dgm:spPr/>
      <dgm:t>
        <a:bodyPr/>
        <a:lstStyle/>
        <a:p>
          <a:endParaRPr lang="en-US"/>
        </a:p>
      </dgm:t>
    </dgm:pt>
    <dgm:pt modelId="{16B575D0-235E-4FD3-BAB6-F6A34374D880}" type="sibTrans" cxnId="{3C3B155F-51C1-49C2-BDA6-0C7801DDCD58}">
      <dgm:prSet/>
      <dgm:spPr/>
      <dgm:t>
        <a:bodyPr/>
        <a:lstStyle/>
        <a:p>
          <a:endParaRPr lang="en-US"/>
        </a:p>
      </dgm:t>
    </dgm:pt>
    <dgm:pt modelId="{0D054DEF-5C46-4CB1-A329-637C4710AAFB}">
      <dgm:prSet/>
      <dgm:spPr/>
      <dgm:t>
        <a:bodyPr/>
        <a:lstStyle/>
        <a:p>
          <a:pPr>
            <a:buFont typeface="Wingdings" panose="05000000000000000000" pitchFamily="2" charset="2"/>
            <a:buChar char="Ø"/>
          </a:pPr>
          <a:r>
            <a:rPr lang="en-US" dirty="0"/>
            <a:t>Python</a:t>
          </a:r>
        </a:p>
      </dgm:t>
    </dgm:pt>
    <dgm:pt modelId="{B4BAD372-37E1-462B-8658-C58D78813C97}" type="parTrans" cxnId="{EC9C809E-9486-4FDF-9D15-A11E47EF5915}">
      <dgm:prSet/>
      <dgm:spPr/>
      <dgm:t>
        <a:bodyPr/>
        <a:lstStyle/>
        <a:p>
          <a:endParaRPr lang="en-US"/>
        </a:p>
      </dgm:t>
    </dgm:pt>
    <dgm:pt modelId="{C332B98F-F679-4E6B-9624-FE65BF5A42BC}" type="sibTrans" cxnId="{EC9C809E-9486-4FDF-9D15-A11E47EF5915}">
      <dgm:prSet/>
      <dgm:spPr/>
      <dgm:t>
        <a:bodyPr/>
        <a:lstStyle/>
        <a:p>
          <a:endParaRPr lang="en-US"/>
        </a:p>
      </dgm:t>
    </dgm:pt>
    <dgm:pt modelId="{9A0ECED5-BDA6-4133-8FE1-363F473B363D}">
      <dgm:prSet/>
      <dgm:spPr/>
      <dgm:t>
        <a:bodyPr/>
        <a:lstStyle/>
        <a:p>
          <a:pPr>
            <a:buFont typeface="Wingdings" panose="05000000000000000000" pitchFamily="2" charset="2"/>
            <a:buChar char="Ø"/>
          </a:pPr>
          <a:r>
            <a:rPr lang="en-US"/>
            <a:t>BeautifulSoup</a:t>
          </a:r>
          <a:endParaRPr lang="en-US" dirty="0"/>
        </a:p>
      </dgm:t>
    </dgm:pt>
    <dgm:pt modelId="{B4E92190-FC6C-49B4-A642-D2C12BFB6040}" type="parTrans" cxnId="{B0459275-0B5A-4E7F-82B3-4694E6FB73D2}">
      <dgm:prSet/>
      <dgm:spPr/>
      <dgm:t>
        <a:bodyPr/>
        <a:lstStyle/>
        <a:p>
          <a:endParaRPr lang="en-US"/>
        </a:p>
      </dgm:t>
    </dgm:pt>
    <dgm:pt modelId="{A88758C3-D42D-49D3-A1D3-E131D578E6E0}" type="sibTrans" cxnId="{B0459275-0B5A-4E7F-82B3-4694E6FB73D2}">
      <dgm:prSet/>
      <dgm:spPr/>
      <dgm:t>
        <a:bodyPr/>
        <a:lstStyle/>
        <a:p>
          <a:endParaRPr lang="en-US"/>
        </a:p>
      </dgm:t>
    </dgm:pt>
    <dgm:pt modelId="{43381DFC-8FE4-4DF5-8C4A-04530A276A53}">
      <dgm:prSet/>
      <dgm:spPr/>
      <dgm:t>
        <a:bodyPr/>
        <a:lstStyle/>
        <a:p>
          <a:pPr>
            <a:buFont typeface="Wingdings" panose="05000000000000000000" pitchFamily="2" charset="2"/>
            <a:buChar char="Ø"/>
          </a:pPr>
          <a:r>
            <a:rPr lang="en-US"/>
            <a:t>Requests</a:t>
          </a:r>
          <a:endParaRPr lang="en-US" dirty="0"/>
        </a:p>
      </dgm:t>
    </dgm:pt>
    <dgm:pt modelId="{31369B1A-8E52-4594-91BE-3AE47A030EDE}" type="parTrans" cxnId="{087D23A9-4DA4-481F-91AB-DDB1231C8A86}">
      <dgm:prSet/>
      <dgm:spPr/>
      <dgm:t>
        <a:bodyPr/>
        <a:lstStyle/>
        <a:p>
          <a:endParaRPr lang="en-US"/>
        </a:p>
      </dgm:t>
    </dgm:pt>
    <dgm:pt modelId="{B3AEE53D-5B5D-4EFA-B0B5-B98D6F361DF3}" type="sibTrans" cxnId="{087D23A9-4DA4-481F-91AB-DDB1231C8A86}">
      <dgm:prSet/>
      <dgm:spPr/>
      <dgm:t>
        <a:bodyPr/>
        <a:lstStyle/>
        <a:p>
          <a:endParaRPr lang="en-US"/>
        </a:p>
      </dgm:t>
    </dgm:pt>
    <dgm:pt modelId="{CC5E68DD-01D0-4477-B034-CAA694E45102}">
      <dgm:prSet/>
      <dgm:spPr/>
      <dgm:t>
        <a:bodyPr/>
        <a:lstStyle/>
        <a:p>
          <a:pPr>
            <a:buFont typeface="Wingdings" panose="05000000000000000000" pitchFamily="2" charset="2"/>
            <a:buChar char="Ø"/>
          </a:pPr>
          <a:r>
            <a:rPr lang="en-US"/>
            <a:t>Mysql-connector</a:t>
          </a:r>
          <a:endParaRPr lang="en-US" dirty="0"/>
        </a:p>
      </dgm:t>
    </dgm:pt>
    <dgm:pt modelId="{23DE692C-D5B5-4FD6-842D-1194BD60BB2A}" type="parTrans" cxnId="{CA82CDC1-4B37-4DD4-A01B-76C2AA2DF91D}">
      <dgm:prSet/>
      <dgm:spPr/>
      <dgm:t>
        <a:bodyPr/>
        <a:lstStyle/>
        <a:p>
          <a:endParaRPr lang="en-US"/>
        </a:p>
      </dgm:t>
    </dgm:pt>
    <dgm:pt modelId="{63A68286-78BA-4BA0-B904-B7F53E90C2FC}" type="sibTrans" cxnId="{CA82CDC1-4B37-4DD4-A01B-76C2AA2DF91D}">
      <dgm:prSet/>
      <dgm:spPr/>
      <dgm:t>
        <a:bodyPr/>
        <a:lstStyle/>
        <a:p>
          <a:endParaRPr lang="en-US"/>
        </a:p>
      </dgm:t>
    </dgm:pt>
    <dgm:pt modelId="{94D5298B-ABC0-40C1-A29A-E65FA5C55508}">
      <dgm:prSet/>
      <dgm:spPr/>
      <dgm:t>
        <a:bodyPr/>
        <a:lstStyle/>
        <a:p>
          <a:pPr>
            <a:buFont typeface="Wingdings" panose="05000000000000000000" pitchFamily="2" charset="2"/>
            <a:buChar char="Ø"/>
          </a:pPr>
          <a:r>
            <a:rPr lang="en-US" altLang="en-US" dirty="0"/>
            <a:t>SQL</a:t>
          </a:r>
        </a:p>
      </dgm:t>
    </dgm:pt>
    <dgm:pt modelId="{5FFF9E92-0D07-438B-886F-303DB499979A}" type="parTrans" cxnId="{09B72C4A-3B9B-42A0-9567-920EA4E875AA}">
      <dgm:prSet/>
      <dgm:spPr/>
      <dgm:t>
        <a:bodyPr/>
        <a:lstStyle/>
        <a:p>
          <a:endParaRPr lang="en-US"/>
        </a:p>
      </dgm:t>
    </dgm:pt>
    <dgm:pt modelId="{1FD65EB8-7947-4748-B37E-215BDD530E59}" type="sibTrans" cxnId="{09B72C4A-3B9B-42A0-9567-920EA4E875AA}">
      <dgm:prSet/>
      <dgm:spPr/>
      <dgm:t>
        <a:bodyPr/>
        <a:lstStyle/>
        <a:p>
          <a:endParaRPr lang="en-US"/>
        </a:p>
      </dgm:t>
    </dgm:pt>
    <dgm:pt modelId="{10163D45-F363-45D5-8821-8C9469A6D3E0}">
      <dgm:prSet phldrT="[Text]"/>
      <dgm:spPr/>
      <dgm:t>
        <a:bodyPr/>
        <a:lstStyle/>
        <a:p>
          <a:pPr>
            <a:buFont typeface="Wingdings" panose="05000000000000000000" pitchFamily="2" charset="2"/>
            <a:buChar char="Ø"/>
          </a:pPr>
          <a:r>
            <a:rPr lang="en-US" altLang="en-US" dirty="0"/>
            <a:t>Data</a:t>
          </a:r>
          <a:endParaRPr lang="en-US" dirty="0"/>
        </a:p>
      </dgm:t>
    </dgm:pt>
    <dgm:pt modelId="{64659DE9-25E3-43E4-8D59-3428122A9AED}" type="parTrans" cxnId="{C64BC379-4E4D-4924-8938-EBE3AD08F279}">
      <dgm:prSet/>
      <dgm:spPr/>
      <dgm:t>
        <a:bodyPr/>
        <a:lstStyle/>
        <a:p>
          <a:endParaRPr lang="en-US"/>
        </a:p>
      </dgm:t>
    </dgm:pt>
    <dgm:pt modelId="{B2C99049-F813-44CF-A378-6A646FEF4264}" type="sibTrans" cxnId="{C64BC379-4E4D-4924-8938-EBE3AD08F279}">
      <dgm:prSet/>
      <dgm:spPr/>
      <dgm:t>
        <a:bodyPr/>
        <a:lstStyle/>
        <a:p>
          <a:endParaRPr lang="en-US"/>
        </a:p>
      </dgm:t>
    </dgm:pt>
    <dgm:pt modelId="{331F5ABA-E48D-47FF-A4EC-491F28274CAE}">
      <dgm:prSet/>
      <dgm:spPr/>
      <dgm:t>
        <a:bodyPr/>
        <a:lstStyle/>
        <a:p>
          <a:pPr>
            <a:buFont typeface="Wingdings" panose="05000000000000000000" pitchFamily="2" charset="2"/>
            <a:buChar char="Ø"/>
          </a:pPr>
          <a:r>
            <a:rPr lang="en-US" altLang="en-US" dirty="0"/>
            <a:t>Unstructured</a:t>
          </a:r>
        </a:p>
      </dgm:t>
    </dgm:pt>
    <dgm:pt modelId="{A9EECFAA-4E8E-43E8-9242-1A72F9FCB593}" type="parTrans" cxnId="{EDCA69B5-BAB4-40F1-9283-81B16FF62B1F}">
      <dgm:prSet/>
      <dgm:spPr/>
      <dgm:t>
        <a:bodyPr/>
        <a:lstStyle/>
        <a:p>
          <a:endParaRPr lang="en-US"/>
        </a:p>
      </dgm:t>
    </dgm:pt>
    <dgm:pt modelId="{5C34DBDB-99A3-4FEF-AEE2-49E0FE45B6CE}" type="sibTrans" cxnId="{EDCA69B5-BAB4-40F1-9283-81B16FF62B1F}">
      <dgm:prSet/>
      <dgm:spPr/>
      <dgm:t>
        <a:bodyPr/>
        <a:lstStyle/>
        <a:p>
          <a:endParaRPr lang="en-US"/>
        </a:p>
      </dgm:t>
    </dgm:pt>
    <dgm:pt modelId="{B2DDA31D-4DAA-445E-937F-6E4194628629}">
      <dgm:prSet/>
      <dgm:spPr/>
      <dgm:t>
        <a:bodyPr/>
        <a:lstStyle/>
        <a:p>
          <a:pPr>
            <a:buFont typeface="Wingdings" panose="05000000000000000000" pitchFamily="2" charset="2"/>
            <a:buChar char="Ø"/>
          </a:pPr>
          <a:r>
            <a:rPr lang="en-US" altLang="en-US" dirty="0"/>
            <a:t>Geolocation for address and </a:t>
          </a:r>
          <a:r>
            <a:rPr lang="en-US" altLang="en-US" dirty="0" err="1"/>
            <a:t>lat</a:t>
          </a:r>
          <a:r>
            <a:rPr lang="en-US" altLang="en-US" dirty="0"/>
            <a:t>/long</a:t>
          </a:r>
        </a:p>
      </dgm:t>
    </dgm:pt>
    <dgm:pt modelId="{2A5F7458-10B8-42E5-832A-1F8CB1443D1C}" type="parTrans" cxnId="{F07F9010-CC7E-4836-ABDD-8DA40831829E}">
      <dgm:prSet/>
      <dgm:spPr/>
      <dgm:t>
        <a:bodyPr/>
        <a:lstStyle/>
        <a:p>
          <a:endParaRPr lang="en-US"/>
        </a:p>
      </dgm:t>
    </dgm:pt>
    <dgm:pt modelId="{AE28F2FB-CE13-4DBC-BE06-C7AA2E1D8B69}" type="sibTrans" cxnId="{F07F9010-CC7E-4836-ABDD-8DA40831829E}">
      <dgm:prSet/>
      <dgm:spPr/>
      <dgm:t>
        <a:bodyPr/>
        <a:lstStyle/>
        <a:p>
          <a:endParaRPr lang="en-US"/>
        </a:p>
      </dgm:t>
    </dgm:pt>
    <dgm:pt modelId="{92B8B908-3A21-4528-B598-D1C82070B862}">
      <dgm:prSet/>
      <dgm:spPr/>
      <dgm:t>
        <a:bodyPr/>
        <a:lstStyle/>
        <a:p>
          <a:pPr>
            <a:buFont typeface="Wingdings" panose="05000000000000000000" pitchFamily="2" charset="2"/>
            <a:buChar char="Ø"/>
          </a:pPr>
          <a:r>
            <a:rPr lang="en-US" altLang="en-US" dirty="0"/>
            <a:t>Encodings</a:t>
          </a:r>
        </a:p>
      </dgm:t>
    </dgm:pt>
    <dgm:pt modelId="{2523339D-CCDA-49AD-957E-BED046EEEE7F}" type="parTrans" cxnId="{46539931-21DA-422D-9C0E-F148B91ACC00}">
      <dgm:prSet/>
      <dgm:spPr/>
      <dgm:t>
        <a:bodyPr/>
        <a:lstStyle/>
        <a:p>
          <a:endParaRPr lang="en-US"/>
        </a:p>
      </dgm:t>
    </dgm:pt>
    <dgm:pt modelId="{8A7D2579-2A20-4280-9101-463A056D93D5}" type="sibTrans" cxnId="{46539931-21DA-422D-9C0E-F148B91ACC00}">
      <dgm:prSet/>
      <dgm:spPr/>
      <dgm:t>
        <a:bodyPr/>
        <a:lstStyle/>
        <a:p>
          <a:endParaRPr lang="en-US"/>
        </a:p>
      </dgm:t>
    </dgm:pt>
    <dgm:pt modelId="{9EA34E84-6BE5-4CAA-9832-3B35D8B28B7F}">
      <dgm:prSet/>
      <dgm:spPr/>
      <dgm:t>
        <a:bodyPr/>
        <a:lstStyle/>
        <a:p>
          <a:pPr>
            <a:buFont typeface="Wingdings" panose="05000000000000000000" pitchFamily="2" charset="2"/>
            <a:buChar char="Ø"/>
          </a:pPr>
          <a:r>
            <a:rPr lang="en-US" altLang="en-US" dirty="0"/>
            <a:t>Setting up a scrapper that didn’t get banned</a:t>
          </a:r>
        </a:p>
      </dgm:t>
    </dgm:pt>
    <dgm:pt modelId="{76E0886B-845A-4289-B28D-365DB34DCE78}" type="parTrans" cxnId="{672446A5-2288-4172-846C-47BB3A9DDAEF}">
      <dgm:prSet/>
      <dgm:spPr/>
      <dgm:t>
        <a:bodyPr/>
        <a:lstStyle/>
        <a:p>
          <a:endParaRPr lang="en-US"/>
        </a:p>
      </dgm:t>
    </dgm:pt>
    <dgm:pt modelId="{5DB54140-DFCD-4188-9620-6608A6F879E6}" type="sibTrans" cxnId="{672446A5-2288-4172-846C-47BB3A9DDAEF}">
      <dgm:prSet/>
      <dgm:spPr/>
      <dgm:t>
        <a:bodyPr/>
        <a:lstStyle/>
        <a:p>
          <a:endParaRPr lang="en-US"/>
        </a:p>
      </dgm:t>
    </dgm:pt>
    <dgm:pt modelId="{6B61198C-8B99-4CC4-8A24-8C54030FC14F}">
      <dgm:prSet/>
      <dgm:spPr/>
      <dgm:t>
        <a:bodyPr/>
        <a:lstStyle/>
        <a:p>
          <a:pPr>
            <a:buFont typeface="Wingdings" panose="05000000000000000000" pitchFamily="2" charset="2"/>
            <a:buChar char="Ø"/>
          </a:pPr>
          <a:r>
            <a:rPr lang="en-US" altLang="en-US" dirty="0"/>
            <a:t>VPN</a:t>
          </a:r>
        </a:p>
      </dgm:t>
    </dgm:pt>
    <dgm:pt modelId="{842EBD2C-8475-4E40-803D-4B744A94A021}" type="parTrans" cxnId="{BC8781F5-ACD3-4C6E-B18E-F7BA7E26EF45}">
      <dgm:prSet/>
      <dgm:spPr/>
      <dgm:t>
        <a:bodyPr/>
        <a:lstStyle/>
        <a:p>
          <a:endParaRPr lang="en-US"/>
        </a:p>
      </dgm:t>
    </dgm:pt>
    <dgm:pt modelId="{B3E9F95D-E9D2-4CC8-BFAE-5EC851E7567C}" type="sibTrans" cxnId="{BC8781F5-ACD3-4C6E-B18E-F7BA7E26EF45}">
      <dgm:prSet/>
      <dgm:spPr/>
      <dgm:t>
        <a:bodyPr/>
        <a:lstStyle/>
        <a:p>
          <a:endParaRPr lang="en-US"/>
        </a:p>
      </dgm:t>
    </dgm:pt>
    <dgm:pt modelId="{7BD0482D-C6FF-4CC9-86F3-DA6D1C90903C}">
      <dgm:prSet/>
      <dgm:spPr/>
      <dgm:t>
        <a:bodyPr/>
        <a:lstStyle/>
        <a:p>
          <a:pPr>
            <a:buFont typeface="Wingdings" panose="05000000000000000000" pitchFamily="2" charset="2"/>
            <a:buChar char="Ø"/>
          </a:pPr>
          <a:r>
            <a:rPr lang="en-US" altLang="en-US" dirty="0"/>
            <a:t>Proxy Server</a:t>
          </a:r>
        </a:p>
      </dgm:t>
    </dgm:pt>
    <dgm:pt modelId="{7110D5DF-F7DC-41DE-8992-ED75C0EF4D7B}" type="parTrans" cxnId="{324DB8F7-7248-435B-8B80-C218A8552444}">
      <dgm:prSet/>
      <dgm:spPr/>
      <dgm:t>
        <a:bodyPr/>
        <a:lstStyle/>
        <a:p>
          <a:endParaRPr lang="en-US"/>
        </a:p>
      </dgm:t>
    </dgm:pt>
    <dgm:pt modelId="{17D54281-C956-4093-843C-98D4ED2CE474}" type="sibTrans" cxnId="{324DB8F7-7248-435B-8B80-C218A8552444}">
      <dgm:prSet/>
      <dgm:spPr/>
      <dgm:t>
        <a:bodyPr/>
        <a:lstStyle/>
        <a:p>
          <a:endParaRPr lang="en-US"/>
        </a:p>
      </dgm:t>
    </dgm:pt>
    <dgm:pt modelId="{087BED29-B3E8-493E-9DFB-CF57085E6F6D}" type="pres">
      <dgm:prSet presAssocID="{BA43C605-C628-4D8D-A8FE-691F71849F03}" presName="Name0" presStyleCnt="0">
        <dgm:presLayoutVars>
          <dgm:dir/>
          <dgm:animLvl val="lvl"/>
          <dgm:resizeHandles val="exact"/>
        </dgm:presLayoutVars>
      </dgm:prSet>
      <dgm:spPr/>
    </dgm:pt>
    <dgm:pt modelId="{C9B47267-0D86-4209-8F95-78C84364FFC3}" type="pres">
      <dgm:prSet presAssocID="{42D3D44D-42BB-464F-B560-4E6C1CE3724E}" presName="composite" presStyleCnt="0"/>
      <dgm:spPr/>
    </dgm:pt>
    <dgm:pt modelId="{963FB20B-9871-44A4-B93C-505F429839CE}" type="pres">
      <dgm:prSet presAssocID="{42D3D44D-42BB-464F-B560-4E6C1CE3724E}" presName="parTx" presStyleLbl="alignNode1" presStyleIdx="0" presStyleCnt="2">
        <dgm:presLayoutVars>
          <dgm:chMax val="0"/>
          <dgm:chPref val="0"/>
          <dgm:bulletEnabled val="1"/>
        </dgm:presLayoutVars>
      </dgm:prSet>
      <dgm:spPr/>
    </dgm:pt>
    <dgm:pt modelId="{53788F90-2A5F-4BD7-8597-745EB12944D5}" type="pres">
      <dgm:prSet presAssocID="{42D3D44D-42BB-464F-B560-4E6C1CE3724E}" presName="desTx" presStyleLbl="alignAccFollowNode1" presStyleIdx="0" presStyleCnt="2">
        <dgm:presLayoutVars>
          <dgm:bulletEnabled val="1"/>
        </dgm:presLayoutVars>
      </dgm:prSet>
      <dgm:spPr/>
    </dgm:pt>
    <dgm:pt modelId="{028CA1F2-A00A-46DF-A441-BFFB67B9583C}" type="pres">
      <dgm:prSet presAssocID="{78E22355-90BE-4B4A-A772-1483B1222983}" presName="space" presStyleCnt="0"/>
      <dgm:spPr/>
    </dgm:pt>
    <dgm:pt modelId="{184DB150-2525-4206-A62A-96219CD8F8DE}" type="pres">
      <dgm:prSet presAssocID="{17D87610-2DB1-4F2A-8BDA-7EF05B91C787}" presName="composite" presStyleCnt="0"/>
      <dgm:spPr/>
    </dgm:pt>
    <dgm:pt modelId="{B43A79F5-DDFD-45F0-8C89-4C46170380E7}" type="pres">
      <dgm:prSet presAssocID="{17D87610-2DB1-4F2A-8BDA-7EF05B91C787}" presName="parTx" presStyleLbl="alignNode1" presStyleIdx="1" presStyleCnt="2">
        <dgm:presLayoutVars>
          <dgm:chMax val="0"/>
          <dgm:chPref val="0"/>
          <dgm:bulletEnabled val="1"/>
        </dgm:presLayoutVars>
      </dgm:prSet>
      <dgm:spPr/>
    </dgm:pt>
    <dgm:pt modelId="{F178C52F-2F1E-4D67-AF12-3FC4E47B0B08}" type="pres">
      <dgm:prSet presAssocID="{17D87610-2DB1-4F2A-8BDA-7EF05B91C787}" presName="desTx" presStyleLbl="alignAccFollowNode1" presStyleIdx="1" presStyleCnt="2">
        <dgm:presLayoutVars>
          <dgm:bulletEnabled val="1"/>
        </dgm:presLayoutVars>
      </dgm:prSet>
      <dgm:spPr/>
    </dgm:pt>
  </dgm:ptLst>
  <dgm:cxnLst>
    <dgm:cxn modelId="{F07F9010-CC7E-4836-ABDD-8DA40831829E}" srcId="{10163D45-F363-45D5-8821-8C9469A6D3E0}" destId="{B2DDA31D-4DAA-445E-937F-6E4194628629}" srcOrd="2" destOrd="0" parTransId="{2A5F7458-10B8-42E5-832A-1F8CB1443D1C}" sibTransId="{AE28F2FB-CE13-4DBC-BE06-C7AA2E1D8B69}"/>
    <dgm:cxn modelId="{C8FDFB15-263E-4F18-83B1-5A3BBE0EF501}" type="presOf" srcId="{17D87610-2DB1-4F2A-8BDA-7EF05B91C787}" destId="{B43A79F5-DDFD-45F0-8C89-4C46170380E7}" srcOrd="0" destOrd="0" presId="urn:microsoft.com/office/officeart/2005/8/layout/hList1"/>
    <dgm:cxn modelId="{B931CE1C-5D1D-4001-BBDF-7629A339843E}" type="presOf" srcId="{60CA3401-4FC4-473C-B231-FC50816A491E}" destId="{53788F90-2A5F-4BD7-8597-745EB12944D5}" srcOrd="0" destOrd="0" presId="urn:microsoft.com/office/officeart/2005/8/layout/hList1"/>
    <dgm:cxn modelId="{46539931-21DA-422D-9C0E-F148B91ACC00}" srcId="{10163D45-F363-45D5-8821-8C9469A6D3E0}" destId="{92B8B908-3A21-4528-B598-D1C82070B862}" srcOrd="1" destOrd="0" parTransId="{2523339D-CCDA-49AD-957E-BED046EEEE7F}" sibTransId="{8A7D2579-2A20-4280-9101-463A056D93D5}"/>
    <dgm:cxn modelId="{FB05E83D-1A3D-4E2F-8D9F-E67866C24C45}" type="presOf" srcId="{CC5E68DD-01D0-4477-B034-CAA694E45102}" destId="{53788F90-2A5F-4BD7-8597-745EB12944D5}" srcOrd="0" destOrd="4" presId="urn:microsoft.com/office/officeart/2005/8/layout/hList1"/>
    <dgm:cxn modelId="{7E6BA63E-7873-4792-80BC-388C9B5ACFF1}" type="presOf" srcId="{9EA34E84-6BE5-4CAA-9832-3B35D8B28B7F}" destId="{F178C52F-2F1E-4D67-AF12-3FC4E47B0B08}" srcOrd="0" destOrd="4" presId="urn:microsoft.com/office/officeart/2005/8/layout/hList1"/>
    <dgm:cxn modelId="{C36DE05B-E46A-447D-B639-063A1D71E9F0}" type="presOf" srcId="{10163D45-F363-45D5-8821-8C9469A6D3E0}" destId="{F178C52F-2F1E-4D67-AF12-3FC4E47B0B08}" srcOrd="0" destOrd="0" presId="urn:microsoft.com/office/officeart/2005/8/layout/hList1"/>
    <dgm:cxn modelId="{3C3B155F-51C1-49C2-BDA6-0C7801DDCD58}" srcId="{BA43C605-C628-4D8D-A8FE-691F71849F03}" destId="{17D87610-2DB1-4F2A-8BDA-7EF05B91C787}" srcOrd="1" destOrd="0" parTransId="{5291DD5C-C1C4-4A35-8AB5-43485E38FA51}" sibTransId="{16B575D0-235E-4FD3-BAB6-F6A34374D880}"/>
    <dgm:cxn modelId="{09B72C4A-3B9B-42A0-9567-920EA4E875AA}" srcId="{42D3D44D-42BB-464F-B560-4E6C1CE3724E}" destId="{94D5298B-ABC0-40C1-A29A-E65FA5C55508}" srcOrd="2" destOrd="0" parTransId="{5FFF9E92-0D07-438B-886F-303DB499979A}" sibTransId="{1FD65EB8-7947-4748-B37E-215BDD530E59}"/>
    <dgm:cxn modelId="{B0459275-0B5A-4E7F-82B3-4694E6FB73D2}" srcId="{0D054DEF-5C46-4CB1-A329-637C4710AAFB}" destId="{9A0ECED5-BDA6-4133-8FE1-363F473B363D}" srcOrd="0" destOrd="0" parTransId="{B4E92190-FC6C-49B4-A642-D2C12BFB6040}" sibTransId="{A88758C3-D42D-49D3-A1D3-E131D578E6E0}"/>
    <dgm:cxn modelId="{33B28C78-C2CC-442E-AB4E-9B0D4BCD46CC}" type="presOf" srcId="{43381DFC-8FE4-4DF5-8C4A-04530A276A53}" destId="{53788F90-2A5F-4BD7-8597-745EB12944D5}" srcOrd="0" destOrd="3" presId="urn:microsoft.com/office/officeart/2005/8/layout/hList1"/>
    <dgm:cxn modelId="{C64BC379-4E4D-4924-8938-EBE3AD08F279}" srcId="{17D87610-2DB1-4F2A-8BDA-7EF05B91C787}" destId="{10163D45-F363-45D5-8821-8C9469A6D3E0}" srcOrd="0" destOrd="0" parTransId="{64659DE9-25E3-43E4-8D59-3428122A9AED}" sibTransId="{B2C99049-F813-44CF-A378-6A646FEF4264}"/>
    <dgm:cxn modelId="{D1954F7D-1DB9-4DE5-A2E2-C9697CF9D64C}" type="presOf" srcId="{0D054DEF-5C46-4CB1-A329-637C4710AAFB}" destId="{53788F90-2A5F-4BD7-8597-745EB12944D5}" srcOrd="0" destOrd="1" presId="urn:microsoft.com/office/officeart/2005/8/layout/hList1"/>
    <dgm:cxn modelId="{E019A884-1758-4EB1-AC15-0230E812DCAC}" type="presOf" srcId="{331F5ABA-E48D-47FF-A4EC-491F28274CAE}" destId="{F178C52F-2F1E-4D67-AF12-3FC4E47B0B08}" srcOrd="0" destOrd="1" presId="urn:microsoft.com/office/officeart/2005/8/layout/hList1"/>
    <dgm:cxn modelId="{A877B284-EBB0-4BFA-840B-872937A645DB}" type="presOf" srcId="{94D5298B-ABC0-40C1-A29A-E65FA5C55508}" destId="{53788F90-2A5F-4BD7-8597-745EB12944D5}" srcOrd="0" destOrd="5" presId="urn:microsoft.com/office/officeart/2005/8/layout/hList1"/>
    <dgm:cxn modelId="{21D55D93-1B86-49C7-90FD-526E433C322B}" type="presOf" srcId="{BA43C605-C628-4D8D-A8FE-691F71849F03}" destId="{087BED29-B3E8-493E-9DFB-CF57085E6F6D}" srcOrd="0" destOrd="0" presId="urn:microsoft.com/office/officeart/2005/8/layout/hList1"/>
    <dgm:cxn modelId="{37ED6793-6BB2-470B-A6F7-C10138D0DCEF}" srcId="{42D3D44D-42BB-464F-B560-4E6C1CE3724E}" destId="{60CA3401-4FC4-473C-B231-FC50816A491E}" srcOrd="0" destOrd="0" parTransId="{8229145D-4919-48F7-AF32-6A2D632F5B97}" sibTransId="{131F8986-90CD-4272-8A89-989E41F0F5F6}"/>
    <dgm:cxn modelId="{B9B4A39B-33B3-4615-B3DF-F4E49E66AF42}" type="presOf" srcId="{9A0ECED5-BDA6-4133-8FE1-363F473B363D}" destId="{53788F90-2A5F-4BD7-8597-745EB12944D5}" srcOrd="0" destOrd="2" presId="urn:microsoft.com/office/officeart/2005/8/layout/hList1"/>
    <dgm:cxn modelId="{EC9C809E-9486-4FDF-9D15-A11E47EF5915}" srcId="{42D3D44D-42BB-464F-B560-4E6C1CE3724E}" destId="{0D054DEF-5C46-4CB1-A329-637C4710AAFB}" srcOrd="1" destOrd="0" parTransId="{B4BAD372-37E1-462B-8658-C58D78813C97}" sibTransId="{C332B98F-F679-4E6B-9624-FE65BF5A42BC}"/>
    <dgm:cxn modelId="{672446A5-2288-4172-846C-47BB3A9DDAEF}" srcId="{17D87610-2DB1-4F2A-8BDA-7EF05B91C787}" destId="{9EA34E84-6BE5-4CAA-9832-3B35D8B28B7F}" srcOrd="1" destOrd="0" parTransId="{76E0886B-845A-4289-B28D-365DB34DCE78}" sibTransId="{5DB54140-DFCD-4188-9620-6608A6F879E6}"/>
    <dgm:cxn modelId="{57009BA7-770E-4635-BA2C-1B73FF50CFE5}" srcId="{BA43C605-C628-4D8D-A8FE-691F71849F03}" destId="{42D3D44D-42BB-464F-B560-4E6C1CE3724E}" srcOrd="0" destOrd="0" parTransId="{944BE9B1-578D-40E3-B449-AAECB8C1102C}" sibTransId="{78E22355-90BE-4B4A-A772-1483B1222983}"/>
    <dgm:cxn modelId="{F9D4D1A8-1ECD-4967-AB2A-FAA2C1FC10C1}" type="presOf" srcId="{6B61198C-8B99-4CC4-8A24-8C54030FC14F}" destId="{F178C52F-2F1E-4D67-AF12-3FC4E47B0B08}" srcOrd="0" destOrd="5" presId="urn:microsoft.com/office/officeart/2005/8/layout/hList1"/>
    <dgm:cxn modelId="{087D23A9-4DA4-481F-91AB-DDB1231C8A86}" srcId="{0D054DEF-5C46-4CB1-A329-637C4710AAFB}" destId="{43381DFC-8FE4-4DF5-8C4A-04530A276A53}" srcOrd="1" destOrd="0" parTransId="{31369B1A-8E52-4594-91BE-3AE47A030EDE}" sibTransId="{B3AEE53D-5B5D-4EFA-B0B5-B98D6F361DF3}"/>
    <dgm:cxn modelId="{819565B2-0F2A-4382-A774-BF947EFF4556}" type="presOf" srcId="{B2DDA31D-4DAA-445E-937F-6E4194628629}" destId="{F178C52F-2F1E-4D67-AF12-3FC4E47B0B08}" srcOrd="0" destOrd="3" presId="urn:microsoft.com/office/officeart/2005/8/layout/hList1"/>
    <dgm:cxn modelId="{EDCA69B5-BAB4-40F1-9283-81B16FF62B1F}" srcId="{10163D45-F363-45D5-8821-8C9469A6D3E0}" destId="{331F5ABA-E48D-47FF-A4EC-491F28274CAE}" srcOrd="0" destOrd="0" parTransId="{A9EECFAA-4E8E-43E8-9242-1A72F9FCB593}" sibTransId="{5C34DBDB-99A3-4FEF-AEE2-49E0FE45B6CE}"/>
    <dgm:cxn modelId="{CA82CDC1-4B37-4DD4-A01B-76C2AA2DF91D}" srcId="{0D054DEF-5C46-4CB1-A329-637C4710AAFB}" destId="{CC5E68DD-01D0-4477-B034-CAA694E45102}" srcOrd="2" destOrd="0" parTransId="{23DE692C-D5B5-4FD6-842D-1194BD60BB2A}" sibTransId="{63A68286-78BA-4BA0-B904-B7F53E90C2FC}"/>
    <dgm:cxn modelId="{6BE4BBCB-2F0E-4AB3-A6BA-38548DC4D7B7}" type="presOf" srcId="{42D3D44D-42BB-464F-B560-4E6C1CE3724E}" destId="{963FB20B-9871-44A4-B93C-505F429839CE}" srcOrd="0" destOrd="0" presId="urn:microsoft.com/office/officeart/2005/8/layout/hList1"/>
    <dgm:cxn modelId="{C99CBFCC-C4A7-4D7E-8713-E9EA2A061282}" type="presOf" srcId="{92B8B908-3A21-4528-B598-D1C82070B862}" destId="{F178C52F-2F1E-4D67-AF12-3FC4E47B0B08}" srcOrd="0" destOrd="2" presId="urn:microsoft.com/office/officeart/2005/8/layout/hList1"/>
    <dgm:cxn modelId="{733D51EA-2E36-4BF2-9570-91B8EFF4F8D3}" type="presOf" srcId="{7BD0482D-C6FF-4CC9-86F3-DA6D1C90903C}" destId="{F178C52F-2F1E-4D67-AF12-3FC4E47B0B08}" srcOrd="0" destOrd="6" presId="urn:microsoft.com/office/officeart/2005/8/layout/hList1"/>
    <dgm:cxn modelId="{BC8781F5-ACD3-4C6E-B18E-F7BA7E26EF45}" srcId="{9EA34E84-6BE5-4CAA-9832-3B35D8B28B7F}" destId="{6B61198C-8B99-4CC4-8A24-8C54030FC14F}" srcOrd="0" destOrd="0" parTransId="{842EBD2C-8475-4E40-803D-4B744A94A021}" sibTransId="{B3E9F95D-E9D2-4CC8-BFAE-5EC851E7567C}"/>
    <dgm:cxn modelId="{324DB8F7-7248-435B-8B80-C218A8552444}" srcId="{9EA34E84-6BE5-4CAA-9832-3B35D8B28B7F}" destId="{7BD0482D-C6FF-4CC9-86F3-DA6D1C90903C}" srcOrd="1" destOrd="0" parTransId="{7110D5DF-F7DC-41DE-8992-ED75C0EF4D7B}" sibTransId="{17D54281-C956-4093-843C-98D4ED2CE474}"/>
    <dgm:cxn modelId="{B847B6B2-4921-4EE0-908F-44C7784BC8EE}" type="presParOf" srcId="{087BED29-B3E8-493E-9DFB-CF57085E6F6D}" destId="{C9B47267-0D86-4209-8F95-78C84364FFC3}" srcOrd="0" destOrd="0" presId="urn:microsoft.com/office/officeart/2005/8/layout/hList1"/>
    <dgm:cxn modelId="{C2924360-0712-473F-B830-41A8CA582E4C}" type="presParOf" srcId="{C9B47267-0D86-4209-8F95-78C84364FFC3}" destId="{963FB20B-9871-44A4-B93C-505F429839CE}" srcOrd="0" destOrd="0" presId="urn:microsoft.com/office/officeart/2005/8/layout/hList1"/>
    <dgm:cxn modelId="{59E81CDC-9151-443B-B7BA-ED4238F76169}" type="presParOf" srcId="{C9B47267-0D86-4209-8F95-78C84364FFC3}" destId="{53788F90-2A5F-4BD7-8597-745EB12944D5}" srcOrd="1" destOrd="0" presId="urn:microsoft.com/office/officeart/2005/8/layout/hList1"/>
    <dgm:cxn modelId="{B9006EDC-D68F-4BBB-BD21-F456DAF7FE36}" type="presParOf" srcId="{087BED29-B3E8-493E-9DFB-CF57085E6F6D}" destId="{028CA1F2-A00A-46DF-A441-BFFB67B9583C}" srcOrd="1" destOrd="0" presId="urn:microsoft.com/office/officeart/2005/8/layout/hList1"/>
    <dgm:cxn modelId="{EB707240-3A8E-4680-950C-761BCE8C6F71}" type="presParOf" srcId="{087BED29-B3E8-493E-9DFB-CF57085E6F6D}" destId="{184DB150-2525-4206-A62A-96219CD8F8DE}" srcOrd="2" destOrd="0" presId="urn:microsoft.com/office/officeart/2005/8/layout/hList1"/>
    <dgm:cxn modelId="{CF113EFF-DE48-469A-8472-91D0A88DE402}" type="presParOf" srcId="{184DB150-2525-4206-A62A-96219CD8F8DE}" destId="{B43A79F5-DDFD-45F0-8C89-4C46170380E7}" srcOrd="0" destOrd="0" presId="urn:microsoft.com/office/officeart/2005/8/layout/hList1"/>
    <dgm:cxn modelId="{B944D5B6-D1BA-4686-B4EC-78F4C3060246}" type="presParOf" srcId="{184DB150-2525-4206-A62A-96219CD8F8DE}" destId="{F178C52F-2F1E-4D67-AF12-3FC4E47B0B0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43C605-C628-4D8D-A8FE-691F71849F03}" type="doc">
      <dgm:prSet loTypeId="urn:microsoft.com/office/officeart/2005/8/layout/hList1" loCatId="list" qsTypeId="urn:microsoft.com/office/officeart/2005/8/quickstyle/3d1" qsCatId="3D" csTypeId="urn:microsoft.com/office/officeart/2005/8/colors/accent2_2" csCatId="accent2" phldr="1"/>
      <dgm:spPr/>
      <dgm:t>
        <a:bodyPr/>
        <a:lstStyle/>
        <a:p>
          <a:endParaRPr lang="en-US"/>
        </a:p>
      </dgm:t>
    </dgm:pt>
    <dgm:pt modelId="{42D3D44D-42BB-464F-B560-4E6C1CE3724E}">
      <dgm:prSet phldrT="[Text]"/>
      <dgm:spPr/>
      <dgm:t>
        <a:bodyPr/>
        <a:lstStyle/>
        <a:p>
          <a:r>
            <a:rPr lang="en-US" b="1" dirty="0"/>
            <a:t>TOOLS</a:t>
          </a:r>
        </a:p>
      </dgm:t>
    </dgm:pt>
    <dgm:pt modelId="{944BE9B1-578D-40E3-B449-AAECB8C1102C}" type="parTrans" cxnId="{57009BA7-770E-4635-BA2C-1B73FF50CFE5}">
      <dgm:prSet/>
      <dgm:spPr/>
      <dgm:t>
        <a:bodyPr/>
        <a:lstStyle/>
        <a:p>
          <a:endParaRPr lang="en-US"/>
        </a:p>
      </dgm:t>
    </dgm:pt>
    <dgm:pt modelId="{78E22355-90BE-4B4A-A772-1483B1222983}" type="sibTrans" cxnId="{57009BA7-770E-4635-BA2C-1B73FF50CFE5}">
      <dgm:prSet/>
      <dgm:spPr/>
      <dgm:t>
        <a:bodyPr/>
        <a:lstStyle/>
        <a:p>
          <a:endParaRPr lang="en-US"/>
        </a:p>
      </dgm:t>
    </dgm:pt>
    <dgm:pt modelId="{CC16C8AD-B534-40A2-8882-DC52EC59E45F}">
      <dgm:prSet phldrT="[Text]"/>
      <dgm:spPr/>
      <dgm:t>
        <a:bodyPr/>
        <a:lstStyle/>
        <a:p>
          <a:r>
            <a:rPr lang="en-US" b="1" dirty="0"/>
            <a:t>PROCESS</a:t>
          </a:r>
        </a:p>
      </dgm:t>
    </dgm:pt>
    <dgm:pt modelId="{C081F887-FAA7-4021-900D-6557485F73E5}" type="parTrans" cxnId="{E3D23630-B517-4A8D-BE23-F7CE42D37812}">
      <dgm:prSet/>
      <dgm:spPr/>
      <dgm:t>
        <a:bodyPr/>
        <a:lstStyle/>
        <a:p>
          <a:endParaRPr lang="en-US"/>
        </a:p>
      </dgm:t>
    </dgm:pt>
    <dgm:pt modelId="{C162B37A-18CA-4682-AEB9-E8C31CDB9011}" type="sibTrans" cxnId="{E3D23630-B517-4A8D-BE23-F7CE42D37812}">
      <dgm:prSet/>
      <dgm:spPr/>
      <dgm:t>
        <a:bodyPr/>
        <a:lstStyle/>
        <a:p>
          <a:endParaRPr lang="en-US"/>
        </a:p>
      </dgm:t>
    </dgm:pt>
    <dgm:pt modelId="{E021C39C-C37A-4F83-B5B4-FA890222C890}">
      <dgm:prSet phldrT="[Text]"/>
      <dgm:spPr/>
      <dgm:t>
        <a:bodyPr/>
        <a:lstStyle/>
        <a:p>
          <a:pPr>
            <a:buFont typeface="Wingdings" panose="05000000000000000000" pitchFamily="2" charset="2"/>
            <a:buChar char="Ø"/>
          </a:pPr>
          <a:r>
            <a:rPr lang="en-US" dirty="0"/>
            <a:t>Train data using </a:t>
          </a:r>
          <a:r>
            <a:rPr lang="en-US" dirty="0" err="1"/>
            <a:t>crossfold</a:t>
          </a:r>
          <a:r>
            <a:rPr lang="en-US" dirty="0"/>
            <a:t> validation</a:t>
          </a:r>
        </a:p>
      </dgm:t>
    </dgm:pt>
    <dgm:pt modelId="{C9DA14F7-E08D-42A9-8EC9-99BFE24B2615}" type="parTrans" cxnId="{BB7A71BD-4C9B-4FB6-81DD-97725150564E}">
      <dgm:prSet/>
      <dgm:spPr/>
      <dgm:t>
        <a:bodyPr/>
        <a:lstStyle/>
        <a:p>
          <a:endParaRPr lang="en-US"/>
        </a:p>
      </dgm:t>
    </dgm:pt>
    <dgm:pt modelId="{A0DAFACB-360F-4832-B08A-897C70C47888}" type="sibTrans" cxnId="{BB7A71BD-4C9B-4FB6-81DD-97725150564E}">
      <dgm:prSet/>
      <dgm:spPr/>
      <dgm:t>
        <a:bodyPr/>
        <a:lstStyle/>
        <a:p>
          <a:endParaRPr lang="en-US"/>
        </a:p>
      </dgm:t>
    </dgm:pt>
    <dgm:pt modelId="{E40EA3B3-2CB0-4496-8BC7-95C62C1D2CED}">
      <dgm:prSet phldrT="[Text]"/>
      <dgm:spPr/>
      <dgm:t>
        <a:bodyPr/>
        <a:lstStyle/>
        <a:p>
          <a:pPr>
            <a:buFont typeface="Wingdings" panose="05000000000000000000" pitchFamily="2" charset="2"/>
            <a:buChar char="Ø"/>
          </a:pPr>
          <a:r>
            <a:rPr lang="en-US" dirty="0"/>
            <a:t>FUTURE</a:t>
          </a:r>
        </a:p>
      </dgm:t>
    </dgm:pt>
    <dgm:pt modelId="{F73828D1-86B0-4D58-8EE7-F805A96906D5}" type="parTrans" cxnId="{25553921-7A42-4272-9F51-37D2505B4201}">
      <dgm:prSet/>
      <dgm:spPr/>
      <dgm:t>
        <a:bodyPr/>
        <a:lstStyle/>
        <a:p>
          <a:endParaRPr lang="en-US"/>
        </a:p>
      </dgm:t>
    </dgm:pt>
    <dgm:pt modelId="{A6329FFC-F01C-4403-A8BF-F3E1031DF1A1}" type="sibTrans" cxnId="{25553921-7A42-4272-9F51-37D2505B4201}">
      <dgm:prSet/>
      <dgm:spPr/>
      <dgm:t>
        <a:bodyPr/>
        <a:lstStyle/>
        <a:p>
          <a:endParaRPr lang="en-US"/>
        </a:p>
      </dgm:t>
    </dgm:pt>
    <dgm:pt modelId="{A701C58D-EE7F-4A30-BFF8-8FCE0A291F9F}">
      <dgm:prSet phldrT="[Text]"/>
      <dgm:spPr/>
      <dgm:t>
        <a:bodyPr/>
        <a:lstStyle/>
        <a:p>
          <a:pPr>
            <a:buFont typeface="Wingdings" panose="05000000000000000000" pitchFamily="2" charset="2"/>
            <a:buChar char="Ø"/>
          </a:pPr>
          <a:r>
            <a:rPr lang="en-US" dirty="0"/>
            <a:t>Incorporate provider level analysis</a:t>
          </a:r>
        </a:p>
      </dgm:t>
    </dgm:pt>
    <dgm:pt modelId="{71B53263-8BC6-402F-B9BF-975716A67C3D}" type="parTrans" cxnId="{88FE8068-91E5-4A96-89F0-39D9F5B05FE2}">
      <dgm:prSet/>
      <dgm:spPr/>
      <dgm:t>
        <a:bodyPr/>
        <a:lstStyle/>
        <a:p>
          <a:endParaRPr lang="en-US"/>
        </a:p>
      </dgm:t>
    </dgm:pt>
    <dgm:pt modelId="{D547C53E-6E96-4127-ABDF-A51804F9D259}" type="sibTrans" cxnId="{88FE8068-91E5-4A96-89F0-39D9F5B05FE2}">
      <dgm:prSet/>
      <dgm:spPr/>
      <dgm:t>
        <a:bodyPr/>
        <a:lstStyle/>
        <a:p>
          <a:endParaRPr lang="en-US"/>
        </a:p>
      </dgm:t>
    </dgm:pt>
    <dgm:pt modelId="{17D87610-2DB1-4F2A-8BDA-7EF05B91C787}">
      <dgm:prSet phldrT="[Text]"/>
      <dgm:spPr/>
      <dgm:t>
        <a:bodyPr/>
        <a:lstStyle/>
        <a:p>
          <a:pPr>
            <a:buFont typeface="Wingdings" panose="05000000000000000000" pitchFamily="2" charset="2"/>
            <a:buChar char="Ø"/>
          </a:pPr>
          <a:r>
            <a:rPr lang="en-US" dirty="0"/>
            <a:t>CHALLENGES</a:t>
          </a:r>
        </a:p>
      </dgm:t>
    </dgm:pt>
    <dgm:pt modelId="{5291DD5C-C1C4-4A35-8AB5-43485E38FA51}" type="parTrans" cxnId="{3C3B155F-51C1-49C2-BDA6-0C7801DDCD58}">
      <dgm:prSet/>
      <dgm:spPr/>
      <dgm:t>
        <a:bodyPr/>
        <a:lstStyle/>
        <a:p>
          <a:endParaRPr lang="en-US"/>
        </a:p>
      </dgm:t>
    </dgm:pt>
    <dgm:pt modelId="{16B575D0-235E-4FD3-BAB6-F6A34374D880}" type="sibTrans" cxnId="{3C3B155F-51C1-49C2-BDA6-0C7801DDCD58}">
      <dgm:prSet/>
      <dgm:spPr/>
      <dgm:t>
        <a:bodyPr/>
        <a:lstStyle/>
        <a:p>
          <a:endParaRPr lang="en-US"/>
        </a:p>
      </dgm:t>
    </dgm:pt>
    <dgm:pt modelId="{D3FFA573-311A-404A-8AF2-090F54B99F22}">
      <dgm:prSet phldrT="[Text]"/>
      <dgm:spPr/>
      <dgm:t>
        <a:bodyPr/>
        <a:lstStyle/>
        <a:p>
          <a:pPr>
            <a:buFont typeface="Wingdings" panose="05000000000000000000" pitchFamily="2" charset="2"/>
            <a:buChar char="Ø"/>
          </a:pPr>
          <a:r>
            <a:rPr lang="en-US" dirty="0"/>
            <a:t>Having no ads and reviews for non-illicit places</a:t>
          </a:r>
        </a:p>
      </dgm:t>
    </dgm:pt>
    <dgm:pt modelId="{2490BADE-357B-4F13-91BA-C63BC4D0D15F}" type="parTrans" cxnId="{464186E2-794C-43AB-ADF0-B0B1EAE7731F}">
      <dgm:prSet/>
      <dgm:spPr/>
      <dgm:t>
        <a:bodyPr/>
        <a:lstStyle/>
        <a:p>
          <a:endParaRPr lang="en-US"/>
        </a:p>
      </dgm:t>
    </dgm:pt>
    <dgm:pt modelId="{C6B7EB59-9818-4555-9448-242DE7830F68}" type="sibTrans" cxnId="{464186E2-794C-43AB-ADF0-B0B1EAE7731F}">
      <dgm:prSet/>
      <dgm:spPr/>
      <dgm:t>
        <a:bodyPr/>
        <a:lstStyle/>
        <a:p>
          <a:endParaRPr lang="en-US"/>
        </a:p>
      </dgm:t>
    </dgm:pt>
    <dgm:pt modelId="{3025289D-BD67-4112-9640-E39C5DF3B595}">
      <dgm:prSet phldrT="[Text]"/>
      <dgm:spPr/>
      <dgm:t>
        <a:bodyPr/>
        <a:lstStyle/>
        <a:p>
          <a:pPr>
            <a:buFont typeface="Wingdings" panose="05000000000000000000" pitchFamily="2" charset="2"/>
            <a:buChar char="Ø"/>
          </a:pPr>
          <a:r>
            <a:rPr lang="en-US" dirty="0"/>
            <a:t>Python</a:t>
          </a:r>
        </a:p>
      </dgm:t>
    </dgm:pt>
    <dgm:pt modelId="{683046C7-73FF-43AF-979E-0AD30EC7BA42}" type="parTrans" cxnId="{98AC83A2-20B3-41B2-9D56-5A99A1C1F0D7}">
      <dgm:prSet/>
      <dgm:spPr/>
      <dgm:t>
        <a:bodyPr/>
        <a:lstStyle/>
        <a:p>
          <a:endParaRPr lang="en-US"/>
        </a:p>
      </dgm:t>
    </dgm:pt>
    <dgm:pt modelId="{39DC7106-B859-4B54-A8CE-7DAAA81EC2C0}" type="sibTrans" cxnId="{98AC83A2-20B3-41B2-9D56-5A99A1C1F0D7}">
      <dgm:prSet/>
      <dgm:spPr/>
      <dgm:t>
        <a:bodyPr/>
        <a:lstStyle/>
        <a:p>
          <a:endParaRPr lang="en-US"/>
        </a:p>
      </dgm:t>
    </dgm:pt>
    <dgm:pt modelId="{FAADE5E0-307E-4142-B2CA-9656A7ED4C01}">
      <dgm:prSet phldrT="[Text]"/>
      <dgm:spPr/>
      <dgm:t>
        <a:bodyPr/>
        <a:lstStyle/>
        <a:p>
          <a:pPr>
            <a:buFont typeface="Wingdings" panose="05000000000000000000" pitchFamily="2" charset="2"/>
            <a:buChar char="Ø"/>
          </a:pPr>
          <a:r>
            <a:rPr lang="en-US" dirty="0" err="1"/>
            <a:t>Scikit</a:t>
          </a:r>
          <a:r>
            <a:rPr lang="en-US" dirty="0"/>
            <a:t> learn</a:t>
          </a:r>
        </a:p>
      </dgm:t>
    </dgm:pt>
    <dgm:pt modelId="{154ED233-319E-44CB-8C40-C8447C3723CD}" type="parTrans" cxnId="{E53E4A10-8B51-4710-8500-F19B4061CCD5}">
      <dgm:prSet/>
      <dgm:spPr/>
      <dgm:t>
        <a:bodyPr/>
        <a:lstStyle/>
        <a:p>
          <a:endParaRPr lang="en-US"/>
        </a:p>
      </dgm:t>
    </dgm:pt>
    <dgm:pt modelId="{BB649ABE-5905-4F42-80D8-E2F111587BB8}" type="sibTrans" cxnId="{E53E4A10-8B51-4710-8500-F19B4061CCD5}">
      <dgm:prSet/>
      <dgm:spPr/>
      <dgm:t>
        <a:bodyPr/>
        <a:lstStyle/>
        <a:p>
          <a:endParaRPr lang="en-US"/>
        </a:p>
      </dgm:t>
    </dgm:pt>
    <dgm:pt modelId="{9EACCE86-65F1-4E26-B5CF-707D79CC5430}">
      <dgm:prSet phldrT="[Text]"/>
      <dgm:spPr/>
      <dgm:t>
        <a:bodyPr/>
        <a:lstStyle/>
        <a:p>
          <a:pPr>
            <a:buFont typeface="Wingdings" panose="05000000000000000000" pitchFamily="2" charset="2"/>
            <a:buChar char="Ø"/>
          </a:pPr>
          <a:r>
            <a:rPr lang="en-US" dirty="0"/>
            <a:t>SPARK</a:t>
          </a:r>
        </a:p>
      </dgm:t>
    </dgm:pt>
    <dgm:pt modelId="{272779B4-148C-4352-B25E-01B4193D9A3F}" type="parTrans" cxnId="{A5319C3B-490D-478F-B9A4-EAB82FD3DA98}">
      <dgm:prSet/>
      <dgm:spPr/>
    </dgm:pt>
    <dgm:pt modelId="{427A22F2-D3E2-49E6-AC33-ACDEA7D496C8}" type="sibTrans" cxnId="{A5319C3B-490D-478F-B9A4-EAB82FD3DA98}">
      <dgm:prSet/>
      <dgm:spPr/>
    </dgm:pt>
    <dgm:pt modelId="{6CC62869-ECEE-421A-B652-9511BB21EDF2}">
      <dgm:prSet phldrT="[Text]"/>
      <dgm:spPr/>
      <dgm:t>
        <a:bodyPr/>
        <a:lstStyle/>
        <a:p>
          <a:pPr>
            <a:buFont typeface="Wingdings" panose="05000000000000000000" pitchFamily="2" charset="2"/>
            <a:buChar char="Ø"/>
          </a:pPr>
          <a:r>
            <a:rPr lang="en-US" dirty="0"/>
            <a:t>Split data on labeled data</a:t>
          </a:r>
        </a:p>
      </dgm:t>
    </dgm:pt>
    <dgm:pt modelId="{91D885DD-08D0-4164-ABC5-6A50F54A3262}" type="parTrans" cxnId="{5D083E96-EC76-4D46-A9A4-4D7DBE1FBC46}">
      <dgm:prSet/>
      <dgm:spPr/>
    </dgm:pt>
    <dgm:pt modelId="{9DC5EBBA-4B17-4C63-BA28-828786B855C8}" type="sibTrans" cxnId="{5D083E96-EC76-4D46-A9A4-4D7DBE1FBC46}">
      <dgm:prSet/>
      <dgm:spPr/>
    </dgm:pt>
    <dgm:pt modelId="{D9555584-ADDC-4525-8654-DBA3C65E15FD}">
      <dgm:prSet phldrT="[Text]"/>
      <dgm:spPr/>
      <dgm:t>
        <a:bodyPr/>
        <a:lstStyle/>
        <a:p>
          <a:pPr>
            <a:buFont typeface="Wingdings" panose="05000000000000000000" pitchFamily="2" charset="2"/>
            <a:buChar char="Ø"/>
          </a:pPr>
          <a:r>
            <a:rPr lang="en-US" dirty="0"/>
            <a:t>Predict confidence estimates for unlabeled data</a:t>
          </a:r>
        </a:p>
      </dgm:t>
    </dgm:pt>
    <dgm:pt modelId="{1F89F04D-00B6-4D59-B6C3-84FC3754A46C}" type="parTrans" cxnId="{DD9465CF-7C0B-46E1-BE77-FA94470D18C3}">
      <dgm:prSet/>
      <dgm:spPr/>
    </dgm:pt>
    <dgm:pt modelId="{7DBDE47E-2371-4DF6-94E1-86C9642A9732}" type="sibTrans" cxnId="{DD9465CF-7C0B-46E1-BE77-FA94470D18C3}">
      <dgm:prSet/>
      <dgm:spPr/>
    </dgm:pt>
    <dgm:pt modelId="{B448B7FF-CEC6-4B24-A2C6-68F84D5714E4}">
      <dgm:prSet phldrT="[Text]"/>
      <dgm:spPr/>
      <dgm:t>
        <a:bodyPr/>
        <a:lstStyle/>
        <a:p>
          <a:pPr>
            <a:buFont typeface="Wingdings" panose="05000000000000000000" pitchFamily="2" charset="2"/>
            <a:buChar char="Ø"/>
          </a:pPr>
          <a:r>
            <a:rPr lang="en-US" dirty="0"/>
            <a:t>Average confidence outputs</a:t>
          </a:r>
        </a:p>
      </dgm:t>
    </dgm:pt>
    <dgm:pt modelId="{FE56FF8F-F22B-4387-9534-14D764079CA7}" type="parTrans" cxnId="{85B446C3-B47E-4B20-855C-C12F45EFC143}">
      <dgm:prSet/>
      <dgm:spPr/>
    </dgm:pt>
    <dgm:pt modelId="{786F966E-6781-4751-B610-66AAA51048D6}" type="sibTrans" cxnId="{85B446C3-B47E-4B20-855C-C12F45EFC143}">
      <dgm:prSet/>
      <dgm:spPr/>
    </dgm:pt>
    <dgm:pt modelId="{FAC701A6-FE8B-4CB1-9380-593581C6C3CC}">
      <dgm:prSet phldrT="[Text]"/>
      <dgm:spPr/>
      <dgm:t>
        <a:bodyPr/>
        <a:lstStyle/>
        <a:p>
          <a:pPr>
            <a:buFont typeface="Wingdings" panose="05000000000000000000" pitchFamily="2" charset="2"/>
            <a:buChar char="Ø"/>
          </a:pPr>
          <a:r>
            <a:rPr lang="en-US" dirty="0"/>
            <a:t>Test unsupervised methods</a:t>
          </a:r>
        </a:p>
      </dgm:t>
    </dgm:pt>
    <dgm:pt modelId="{E74C7354-AAD7-410D-A436-7FAA4B5258B1}" type="parTrans" cxnId="{611B3CD7-1FF3-4DB7-9231-91C1F100FCC5}">
      <dgm:prSet/>
      <dgm:spPr/>
    </dgm:pt>
    <dgm:pt modelId="{200E9A29-63A5-4F7E-851B-D6D17136E744}" type="sibTrans" cxnId="{611B3CD7-1FF3-4DB7-9231-91C1F100FCC5}">
      <dgm:prSet/>
      <dgm:spPr/>
    </dgm:pt>
    <dgm:pt modelId="{8D673CCB-FA17-4E37-9FD5-050F501902C2}">
      <dgm:prSet phldrT="[Text]"/>
      <dgm:spPr/>
      <dgm:t>
        <a:bodyPr/>
        <a:lstStyle/>
        <a:p>
          <a:pPr>
            <a:buFont typeface="Wingdings" panose="05000000000000000000" pitchFamily="2" charset="2"/>
            <a:buChar char="Ø"/>
          </a:pPr>
          <a:r>
            <a:rPr lang="en-US" dirty="0"/>
            <a:t>Optimize models</a:t>
          </a:r>
        </a:p>
      </dgm:t>
    </dgm:pt>
    <dgm:pt modelId="{70E51FF6-9A14-4223-ABC4-CBAA6896528E}" type="parTrans" cxnId="{AD5CA382-E505-4C87-AC02-89FA6D13EF0D}">
      <dgm:prSet/>
      <dgm:spPr/>
    </dgm:pt>
    <dgm:pt modelId="{51A4D4D7-86A1-4FCA-BED6-B136C8CA1D6D}" type="sibTrans" cxnId="{AD5CA382-E505-4C87-AC02-89FA6D13EF0D}">
      <dgm:prSet/>
      <dgm:spPr/>
    </dgm:pt>
    <dgm:pt modelId="{71EFF5D6-0A63-460B-8384-644CEAF1BE91}">
      <dgm:prSet phldrT="[Text]"/>
      <dgm:spPr/>
      <dgm:t>
        <a:bodyPr/>
        <a:lstStyle/>
        <a:p>
          <a:pPr>
            <a:buFont typeface="Wingdings" panose="05000000000000000000" pitchFamily="2" charset="2"/>
            <a:buChar char="Ø"/>
          </a:pPr>
          <a:r>
            <a:rPr lang="en-US" dirty="0"/>
            <a:t>Test models against reviews pulled from additional sites</a:t>
          </a:r>
        </a:p>
      </dgm:t>
    </dgm:pt>
    <dgm:pt modelId="{616D8321-C9DD-49D8-90AC-20A8B0E9881E}" type="parTrans" cxnId="{F018AD0E-F9A6-4C7D-BB4E-9BEF7B111C18}">
      <dgm:prSet/>
      <dgm:spPr/>
    </dgm:pt>
    <dgm:pt modelId="{83BEE965-D8BC-4E4E-B0E9-61723F9F8F09}" type="sibTrans" cxnId="{F018AD0E-F9A6-4C7D-BB4E-9BEF7B111C18}">
      <dgm:prSet/>
      <dgm:spPr/>
    </dgm:pt>
    <dgm:pt modelId="{26798EC4-A1E9-4040-94A8-96ED9243CC65}">
      <dgm:prSet phldrT="[Text]"/>
      <dgm:spPr/>
      <dgm:t>
        <a:bodyPr/>
        <a:lstStyle/>
        <a:p>
          <a:pPr>
            <a:buFont typeface="Wingdings" panose="05000000000000000000" pitchFamily="2" charset="2"/>
            <a:buChar char="Ø"/>
          </a:pPr>
          <a:r>
            <a:rPr lang="en-US" dirty="0"/>
            <a:t>Unbalanced classes</a:t>
          </a:r>
        </a:p>
      </dgm:t>
    </dgm:pt>
    <dgm:pt modelId="{D4440C01-8231-4AF6-BD53-334905A3B84F}" type="parTrans" cxnId="{01DD2270-E9EC-4E32-89B3-9AEEE8DD021E}">
      <dgm:prSet/>
      <dgm:spPr/>
    </dgm:pt>
    <dgm:pt modelId="{1D4CD8D0-A962-4D0E-BF4B-605A5B3FED7D}" type="sibTrans" cxnId="{01DD2270-E9EC-4E32-89B3-9AEEE8DD021E}">
      <dgm:prSet/>
      <dgm:spPr/>
    </dgm:pt>
    <dgm:pt modelId="{087BED29-B3E8-493E-9DFB-CF57085E6F6D}" type="pres">
      <dgm:prSet presAssocID="{BA43C605-C628-4D8D-A8FE-691F71849F03}" presName="Name0" presStyleCnt="0">
        <dgm:presLayoutVars>
          <dgm:dir/>
          <dgm:animLvl val="lvl"/>
          <dgm:resizeHandles val="exact"/>
        </dgm:presLayoutVars>
      </dgm:prSet>
      <dgm:spPr/>
    </dgm:pt>
    <dgm:pt modelId="{C9B47267-0D86-4209-8F95-78C84364FFC3}" type="pres">
      <dgm:prSet presAssocID="{42D3D44D-42BB-464F-B560-4E6C1CE3724E}" presName="composite" presStyleCnt="0"/>
      <dgm:spPr/>
    </dgm:pt>
    <dgm:pt modelId="{963FB20B-9871-44A4-B93C-505F429839CE}" type="pres">
      <dgm:prSet presAssocID="{42D3D44D-42BB-464F-B560-4E6C1CE3724E}" presName="parTx" presStyleLbl="alignNode1" presStyleIdx="0" presStyleCnt="4">
        <dgm:presLayoutVars>
          <dgm:chMax val="0"/>
          <dgm:chPref val="0"/>
          <dgm:bulletEnabled val="1"/>
        </dgm:presLayoutVars>
      </dgm:prSet>
      <dgm:spPr/>
    </dgm:pt>
    <dgm:pt modelId="{53788F90-2A5F-4BD7-8597-745EB12944D5}" type="pres">
      <dgm:prSet presAssocID="{42D3D44D-42BB-464F-B560-4E6C1CE3724E}" presName="desTx" presStyleLbl="alignAccFollowNode1" presStyleIdx="0" presStyleCnt="4">
        <dgm:presLayoutVars>
          <dgm:bulletEnabled val="1"/>
        </dgm:presLayoutVars>
      </dgm:prSet>
      <dgm:spPr/>
    </dgm:pt>
    <dgm:pt modelId="{028CA1F2-A00A-46DF-A441-BFFB67B9583C}" type="pres">
      <dgm:prSet presAssocID="{78E22355-90BE-4B4A-A772-1483B1222983}" presName="space" presStyleCnt="0"/>
      <dgm:spPr/>
    </dgm:pt>
    <dgm:pt modelId="{F0BBCEDE-2D7F-424D-BB63-28C2126E07CA}" type="pres">
      <dgm:prSet presAssocID="{CC16C8AD-B534-40A2-8882-DC52EC59E45F}" presName="composite" presStyleCnt="0"/>
      <dgm:spPr/>
    </dgm:pt>
    <dgm:pt modelId="{04C9485C-556D-4C99-ADD8-DFEB6CB12E22}" type="pres">
      <dgm:prSet presAssocID="{CC16C8AD-B534-40A2-8882-DC52EC59E45F}" presName="parTx" presStyleLbl="alignNode1" presStyleIdx="1" presStyleCnt="4">
        <dgm:presLayoutVars>
          <dgm:chMax val="0"/>
          <dgm:chPref val="0"/>
          <dgm:bulletEnabled val="1"/>
        </dgm:presLayoutVars>
      </dgm:prSet>
      <dgm:spPr/>
    </dgm:pt>
    <dgm:pt modelId="{16181858-ECA6-4B18-9B63-ABE95DFE13D1}" type="pres">
      <dgm:prSet presAssocID="{CC16C8AD-B534-40A2-8882-DC52EC59E45F}" presName="desTx" presStyleLbl="alignAccFollowNode1" presStyleIdx="1" presStyleCnt="4">
        <dgm:presLayoutVars>
          <dgm:bulletEnabled val="1"/>
        </dgm:presLayoutVars>
      </dgm:prSet>
      <dgm:spPr/>
    </dgm:pt>
    <dgm:pt modelId="{F8508F98-A470-429A-906B-A07450F293E4}" type="pres">
      <dgm:prSet presAssocID="{C162B37A-18CA-4682-AEB9-E8C31CDB9011}" presName="space" presStyleCnt="0"/>
      <dgm:spPr/>
    </dgm:pt>
    <dgm:pt modelId="{184DB150-2525-4206-A62A-96219CD8F8DE}" type="pres">
      <dgm:prSet presAssocID="{17D87610-2DB1-4F2A-8BDA-7EF05B91C787}" presName="composite" presStyleCnt="0"/>
      <dgm:spPr/>
    </dgm:pt>
    <dgm:pt modelId="{B43A79F5-DDFD-45F0-8C89-4C46170380E7}" type="pres">
      <dgm:prSet presAssocID="{17D87610-2DB1-4F2A-8BDA-7EF05B91C787}" presName="parTx" presStyleLbl="alignNode1" presStyleIdx="2" presStyleCnt="4">
        <dgm:presLayoutVars>
          <dgm:chMax val="0"/>
          <dgm:chPref val="0"/>
          <dgm:bulletEnabled val="1"/>
        </dgm:presLayoutVars>
      </dgm:prSet>
      <dgm:spPr/>
    </dgm:pt>
    <dgm:pt modelId="{F178C52F-2F1E-4D67-AF12-3FC4E47B0B08}" type="pres">
      <dgm:prSet presAssocID="{17D87610-2DB1-4F2A-8BDA-7EF05B91C787}" presName="desTx" presStyleLbl="alignAccFollowNode1" presStyleIdx="2" presStyleCnt="4">
        <dgm:presLayoutVars>
          <dgm:bulletEnabled val="1"/>
        </dgm:presLayoutVars>
      </dgm:prSet>
      <dgm:spPr/>
    </dgm:pt>
    <dgm:pt modelId="{A91EA5C6-56A6-4FAB-94EF-F0B813FB19C6}" type="pres">
      <dgm:prSet presAssocID="{16B575D0-235E-4FD3-BAB6-F6A34374D880}" presName="space" presStyleCnt="0"/>
      <dgm:spPr/>
    </dgm:pt>
    <dgm:pt modelId="{EC3DDE42-F776-4404-BCDB-DD5ECA5B970F}" type="pres">
      <dgm:prSet presAssocID="{E40EA3B3-2CB0-4496-8BC7-95C62C1D2CED}" presName="composite" presStyleCnt="0"/>
      <dgm:spPr/>
    </dgm:pt>
    <dgm:pt modelId="{1B6CA30A-A290-4617-859E-B1034BE740E2}" type="pres">
      <dgm:prSet presAssocID="{E40EA3B3-2CB0-4496-8BC7-95C62C1D2CED}" presName="parTx" presStyleLbl="alignNode1" presStyleIdx="3" presStyleCnt="4">
        <dgm:presLayoutVars>
          <dgm:chMax val="0"/>
          <dgm:chPref val="0"/>
          <dgm:bulletEnabled val="1"/>
        </dgm:presLayoutVars>
      </dgm:prSet>
      <dgm:spPr/>
    </dgm:pt>
    <dgm:pt modelId="{6EC0E48A-DB8F-4C51-9EF3-0B3BA94B7C26}" type="pres">
      <dgm:prSet presAssocID="{E40EA3B3-2CB0-4496-8BC7-95C62C1D2CED}" presName="desTx" presStyleLbl="alignAccFollowNode1" presStyleIdx="3" presStyleCnt="4">
        <dgm:presLayoutVars>
          <dgm:bulletEnabled val="1"/>
        </dgm:presLayoutVars>
      </dgm:prSet>
      <dgm:spPr/>
    </dgm:pt>
  </dgm:ptLst>
  <dgm:cxnLst>
    <dgm:cxn modelId="{F018AD0E-F9A6-4C7D-BB4E-9BEF7B111C18}" srcId="{E40EA3B3-2CB0-4496-8BC7-95C62C1D2CED}" destId="{71EFF5D6-0A63-460B-8384-644CEAF1BE91}" srcOrd="3" destOrd="0" parTransId="{616D8321-C9DD-49D8-90AC-20A8B0E9881E}" sibTransId="{83BEE965-D8BC-4E4E-B0E9-61723F9F8F09}"/>
    <dgm:cxn modelId="{3872940F-9A02-48EF-A40E-66FFB397BFDC}" type="presOf" srcId="{B448B7FF-CEC6-4B24-A2C6-68F84D5714E4}" destId="{16181858-ECA6-4B18-9B63-ABE95DFE13D1}" srcOrd="0" destOrd="3" presId="urn:microsoft.com/office/officeart/2005/8/layout/hList1"/>
    <dgm:cxn modelId="{E53E4A10-8B51-4710-8500-F19B4061CCD5}" srcId="{3025289D-BD67-4112-9640-E39C5DF3B595}" destId="{FAADE5E0-307E-4142-B2CA-9656A7ED4C01}" srcOrd="0" destOrd="0" parTransId="{154ED233-319E-44CB-8C40-C8447C3723CD}" sibTransId="{BB649ABE-5905-4F42-80D8-E2F111587BB8}"/>
    <dgm:cxn modelId="{C8FDFB15-263E-4F18-83B1-5A3BBE0EF501}" type="presOf" srcId="{17D87610-2DB1-4F2A-8BDA-7EF05B91C787}" destId="{B43A79F5-DDFD-45F0-8C89-4C46170380E7}" srcOrd="0" destOrd="0" presId="urn:microsoft.com/office/officeart/2005/8/layout/hList1"/>
    <dgm:cxn modelId="{25553921-7A42-4272-9F51-37D2505B4201}" srcId="{BA43C605-C628-4D8D-A8FE-691F71849F03}" destId="{E40EA3B3-2CB0-4496-8BC7-95C62C1D2CED}" srcOrd="3" destOrd="0" parTransId="{F73828D1-86B0-4D58-8EE7-F805A96906D5}" sibTransId="{A6329FFC-F01C-4403-A8BF-F3E1031DF1A1}"/>
    <dgm:cxn modelId="{2C45D92B-2AEC-4EB8-A0A9-1D46C3B84EC9}" type="presOf" srcId="{6CC62869-ECEE-421A-B652-9511BB21EDF2}" destId="{16181858-ECA6-4B18-9B63-ABE95DFE13D1}" srcOrd="0" destOrd="0" presId="urn:microsoft.com/office/officeart/2005/8/layout/hList1"/>
    <dgm:cxn modelId="{E3D23630-B517-4A8D-BE23-F7CE42D37812}" srcId="{BA43C605-C628-4D8D-A8FE-691F71849F03}" destId="{CC16C8AD-B534-40A2-8882-DC52EC59E45F}" srcOrd="1" destOrd="0" parTransId="{C081F887-FAA7-4021-900D-6557485F73E5}" sibTransId="{C162B37A-18CA-4682-AEB9-E8C31CDB9011}"/>
    <dgm:cxn modelId="{A5319C3B-490D-478F-B9A4-EAB82FD3DA98}" srcId="{42D3D44D-42BB-464F-B560-4E6C1CE3724E}" destId="{9EACCE86-65F1-4E26-B5CF-707D79CC5430}" srcOrd="1" destOrd="0" parTransId="{272779B4-148C-4352-B25E-01B4193D9A3F}" sibTransId="{427A22F2-D3E2-49E6-AC33-ACDEA7D496C8}"/>
    <dgm:cxn modelId="{3C3B155F-51C1-49C2-BDA6-0C7801DDCD58}" srcId="{BA43C605-C628-4D8D-A8FE-691F71849F03}" destId="{17D87610-2DB1-4F2A-8BDA-7EF05B91C787}" srcOrd="2" destOrd="0" parTransId="{5291DD5C-C1C4-4A35-8AB5-43485E38FA51}" sibTransId="{16B575D0-235E-4FD3-BAB6-F6A34374D880}"/>
    <dgm:cxn modelId="{CA0A9761-9C7A-47FF-8C71-D6F93A8B2C5D}" type="presOf" srcId="{26798EC4-A1E9-4040-94A8-96ED9243CC65}" destId="{F178C52F-2F1E-4D67-AF12-3FC4E47B0B08}" srcOrd="0" destOrd="1" presId="urn:microsoft.com/office/officeart/2005/8/layout/hList1"/>
    <dgm:cxn modelId="{DDF14063-341A-4F0D-9333-546CB67E2DE2}" type="presOf" srcId="{71EFF5D6-0A63-460B-8384-644CEAF1BE91}" destId="{6EC0E48A-DB8F-4C51-9EF3-0B3BA94B7C26}" srcOrd="0" destOrd="3" presId="urn:microsoft.com/office/officeart/2005/8/layout/hList1"/>
    <dgm:cxn modelId="{6B239D44-9B80-4DC4-8207-C2D6DDF298BA}" type="presOf" srcId="{E40EA3B3-2CB0-4496-8BC7-95C62C1D2CED}" destId="{1B6CA30A-A290-4617-859E-B1034BE740E2}" srcOrd="0" destOrd="0" presId="urn:microsoft.com/office/officeart/2005/8/layout/hList1"/>
    <dgm:cxn modelId="{DAAE5365-C738-4864-AE49-FCFD1E4B0406}" type="presOf" srcId="{8D673CCB-FA17-4E37-9FD5-050F501902C2}" destId="{6EC0E48A-DB8F-4C51-9EF3-0B3BA94B7C26}" srcOrd="0" destOrd="2" presId="urn:microsoft.com/office/officeart/2005/8/layout/hList1"/>
    <dgm:cxn modelId="{DD40CF47-8B5F-4D40-86D3-91D880A671AE}" type="presOf" srcId="{D9555584-ADDC-4525-8654-DBA3C65E15FD}" destId="{16181858-ECA6-4B18-9B63-ABE95DFE13D1}" srcOrd="0" destOrd="2" presId="urn:microsoft.com/office/officeart/2005/8/layout/hList1"/>
    <dgm:cxn modelId="{88FE8068-91E5-4A96-89F0-39D9F5B05FE2}" srcId="{E40EA3B3-2CB0-4496-8BC7-95C62C1D2CED}" destId="{A701C58D-EE7F-4A30-BFF8-8FCE0A291F9F}" srcOrd="0" destOrd="0" parTransId="{71B53263-8BC6-402F-B9BF-975716A67C3D}" sibTransId="{D547C53E-6E96-4127-ABDF-A51804F9D259}"/>
    <dgm:cxn modelId="{01DD2270-E9EC-4E32-89B3-9AEEE8DD021E}" srcId="{17D87610-2DB1-4F2A-8BDA-7EF05B91C787}" destId="{26798EC4-A1E9-4040-94A8-96ED9243CC65}" srcOrd="1" destOrd="0" parTransId="{D4440C01-8231-4AF6-BD53-334905A3B84F}" sibTransId="{1D4CD8D0-A962-4D0E-BF4B-605A5B3FED7D}"/>
    <dgm:cxn modelId="{A3842072-366D-4107-97C6-F2F865DC6988}" type="presOf" srcId="{A701C58D-EE7F-4A30-BFF8-8FCE0A291F9F}" destId="{6EC0E48A-DB8F-4C51-9EF3-0B3BA94B7C26}" srcOrd="0" destOrd="0" presId="urn:microsoft.com/office/officeart/2005/8/layout/hList1"/>
    <dgm:cxn modelId="{67D0CD55-7949-42C2-AD38-44049644C1EB}" type="presOf" srcId="{3025289D-BD67-4112-9640-E39C5DF3B595}" destId="{53788F90-2A5F-4BD7-8597-745EB12944D5}" srcOrd="0" destOrd="0" presId="urn:microsoft.com/office/officeart/2005/8/layout/hList1"/>
    <dgm:cxn modelId="{5B7C4B7A-383F-4431-B853-BD82D3C1E832}" type="presOf" srcId="{FAADE5E0-307E-4142-B2CA-9656A7ED4C01}" destId="{53788F90-2A5F-4BD7-8597-745EB12944D5}" srcOrd="0" destOrd="1" presId="urn:microsoft.com/office/officeart/2005/8/layout/hList1"/>
    <dgm:cxn modelId="{AD5CA382-E505-4C87-AC02-89FA6D13EF0D}" srcId="{E40EA3B3-2CB0-4496-8BC7-95C62C1D2CED}" destId="{8D673CCB-FA17-4E37-9FD5-050F501902C2}" srcOrd="2" destOrd="0" parTransId="{70E51FF6-9A14-4223-ABC4-CBAA6896528E}" sibTransId="{51A4D4D7-86A1-4FCA-BED6-B136C8CA1D6D}"/>
    <dgm:cxn modelId="{21D55D93-1B86-49C7-90FD-526E433C322B}" type="presOf" srcId="{BA43C605-C628-4D8D-A8FE-691F71849F03}" destId="{087BED29-B3E8-493E-9DFB-CF57085E6F6D}" srcOrd="0" destOrd="0" presId="urn:microsoft.com/office/officeart/2005/8/layout/hList1"/>
    <dgm:cxn modelId="{E070A394-2900-4AF1-9E65-DE69394AE6F1}" type="presOf" srcId="{E021C39C-C37A-4F83-B5B4-FA890222C890}" destId="{16181858-ECA6-4B18-9B63-ABE95DFE13D1}" srcOrd="0" destOrd="1" presId="urn:microsoft.com/office/officeart/2005/8/layout/hList1"/>
    <dgm:cxn modelId="{5D083E96-EC76-4D46-A9A4-4D7DBE1FBC46}" srcId="{CC16C8AD-B534-40A2-8882-DC52EC59E45F}" destId="{6CC62869-ECEE-421A-B652-9511BB21EDF2}" srcOrd="0" destOrd="0" parTransId="{91D885DD-08D0-4164-ABC5-6A50F54A3262}" sibTransId="{9DC5EBBA-4B17-4C63-BA28-828786B855C8}"/>
    <dgm:cxn modelId="{98AC83A2-20B3-41B2-9D56-5A99A1C1F0D7}" srcId="{42D3D44D-42BB-464F-B560-4E6C1CE3724E}" destId="{3025289D-BD67-4112-9640-E39C5DF3B595}" srcOrd="0" destOrd="0" parTransId="{683046C7-73FF-43AF-979E-0AD30EC7BA42}" sibTransId="{39DC7106-B859-4B54-A8CE-7DAAA81EC2C0}"/>
    <dgm:cxn modelId="{57009BA7-770E-4635-BA2C-1B73FF50CFE5}" srcId="{BA43C605-C628-4D8D-A8FE-691F71849F03}" destId="{42D3D44D-42BB-464F-B560-4E6C1CE3724E}" srcOrd="0" destOrd="0" parTransId="{944BE9B1-578D-40E3-B449-AAECB8C1102C}" sibTransId="{78E22355-90BE-4B4A-A772-1483B1222983}"/>
    <dgm:cxn modelId="{9AB033BC-893B-48AB-9797-7FAC22641B34}" type="presOf" srcId="{CC16C8AD-B534-40A2-8882-DC52EC59E45F}" destId="{04C9485C-556D-4C99-ADD8-DFEB6CB12E22}" srcOrd="0" destOrd="0" presId="urn:microsoft.com/office/officeart/2005/8/layout/hList1"/>
    <dgm:cxn modelId="{BB7A71BD-4C9B-4FB6-81DD-97725150564E}" srcId="{CC16C8AD-B534-40A2-8882-DC52EC59E45F}" destId="{E021C39C-C37A-4F83-B5B4-FA890222C890}" srcOrd="1" destOrd="0" parTransId="{C9DA14F7-E08D-42A9-8EC9-99BFE24B2615}" sibTransId="{A0DAFACB-360F-4832-B08A-897C70C47888}"/>
    <dgm:cxn modelId="{85B446C3-B47E-4B20-855C-C12F45EFC143}" srcId="{CC16C8AD-B534-40A2-8882-DC52EC59E45F}" destId="{B448B7FF-CEC6-4B24-A2C6-68F84D5714E4}" srcOrd="3" destOrd="0" parTransId="{FE56FF8F-F22B-4387-9534-14D764079CA7}" sibTransId="{786F966E-6781-4751-B610-66AAA51048D6}"/>
    <dgm:cxn modelId="{6BE4BBCB-2F0E-4AB3-A6BA-38548DC4D7B7}" type="presOf" srcId="{42D3D44D-42BB-464F-B560-4E6C1CE3724E}" destId="{963FB20B-9871-44A4-B93C-505F429839CE}" srcOrd="0" destOrd="0" presId="urn:microsoft.com/office/officeart/2005/8/layout/hList1"/>
    <dgm:cxn modelId="{DD9465CF-7C0B-46E1-BE77-FA94470D18C3}" srcId="{CC16C8AD-B534-40A2-8882-DC52EC59E45F}" destId="{D9555584-ADDC-4525-8654-DBA3C65E15FD}" srcOrd="2" destOrd="0" parTransId="{1F89F04D-00B6-4D59-B6C3-84FC3754A46C}" sibTransId="{7DBDE47E-2371-4DF6-94E1-86C9642A9732}"/>
    <dgm:cxn modelId="{611B3CD7-1FF3-4DB7-9231-91C1F100FCC5}" srcId="{E40EA3B3-2CB0-4496-8BC7-95C62C1D2CED}" destId="{FAC701A6-FE8B-4CB1-9380-593581C6C3CC}" srcOrd="1" destOrd="0" parTransId="{E74C7354-AAD7-410D-A436-7FAA4B5258B1}" sibTransId="{200E9A29-63A5-4F7E-851B-D6D17136E744}"/>
    <dgm:cxn modelId="{8BF2CCDB-4357-438D-8911-75183274C0AF}" type="presOf" srcId="{9EACCE86-65F1-4E26-B5CF-707D79CC5430}" destId="{53788F90-2A5F-4BD7-8597-745EB12944D5}" srcOrd="0" destOrd="2" presId="urn:microsoft.com/office/officeart/2005/8/layout/hList1"/>
    <dgm:cxn modelId="{229362E0-4419-48F0-A465-F065668D7980}" type="presOf" srcId="{D3FFA573-311A-404A-8AF2-090F54B99F22}" destId="{F178C52F-2F1E-4D67-AF12-3FC4E47B0B08}" srcOrd="0" destOrd="0" presId="urn:microsoft.com/office/officeart/2005/8/layout/hList1"/>
    <dgm:cxn modelId="{464186E2-794C-43AB-ADF0-B0B1EAE7731F}" srcId="{17D87610-2DB1-4F2A-8BDA-7EF05B91C787}" destId="{D3FFA573-311A-404A-8AF2-090F54B99F22}" srcOrd="0" destOrd="0" parTransId="{2490BADE-357B-4F13-91BA-C63BC4D0D15F}" sibTransId="{C6B7EB59-9818-4555-9448-242DE7830F68}"/>
    <dgm:cxn modelId="{D36720FE-4851-4323-B3FE-87F23E287EFD}" type="presOf" srcId="{FAC701A6-FE8B-4CB1-9380-593581C6C3CC}" destId="{6EC0E48A-DB8F-4C51-9EF3-0B3BA94B7C26}" srcOrd="0" destOrd="1" presId="urn:microsoft.com/office/officeart/2005/8/layout/hList1"/>
    <dgm:cxn modelId="{B847B6B2-4921-4EE0-908F-44C7784BC8EE}" type="presParOf" srcId="{087BED29-B3E8-493E-9DFB-CF57085E6F6D}" destId="{C9B47267-0D86-4209-8F95-78C84364FFC3}" srcOrd="0" destOrd="0" presId="urn:microsoft.com/office/officeart/2005/8/layout/hList1"/>
    <dgm:cxn modelId="{C2924360-0712-473F-B830-41A8CA582E4C}" type="presParOf" srcId="{C9B47267-0D86-4209-8F95-78C84364FFC3}" destId="{963FB20B-9871-44A4-B93C-505F429839CE}" srcOrd="0" destOrd="0" presId="urn:microsoft.com/office/officeart/2005/8/layout/hList1"/>
    <dgm:cxn modelId="{59E81CDC-9151-443B-B7BA-ED4238F76169}" type="presParOf" srcId="{C9B47267-0D86-4209-8F95-78C84364FFC3}" destId="{53788F90-2A5F-4BD7-8597-745EB12944D5}" srcOrd="1" destOrd="0" presId="urn:microsoft.com/office/officeart/2005/8/layout/hList1"/>
    <dgm:cxn modelId="{B9006EDC-D68F-4BBB-BD21-F456DAF7FE36}" type="presParOf" srcId="{087BED29-B3E8-493E-9DFB-CF57085E6F6D}" destId="{028CA1F2-A00A-46DF-A441-BFFB67B9583C}" srcOrd="1" destOrd="0" presId="urn:microsoft.com/office/officeart/2005/8/layout/hList1"/>
    <dgm:cxn modelId="{53A279FC-85F1-420F-821F-06BA38BD8748}" type="presParOf" srcId="{087BED29-B3E8-493E-9DFB-CF57085E6F6D}" destId="{F0BBCEDE-2D7F-424D-BB63-28C2126E07CA}" srcOrd="2" destOrd="0" presId="urn:microsoft.com/office/officeart/2005/8/layout/hList1"/>
    <dgm:cxn modelId="{B38C2682-CE75-4699-AEB5-46C6EFBC23BF}" type="presParOf" srcId="{F0BBCEDE-2D7F-424D-BB63-28C2126E07CA}" destId="{04C9485C-556D-4C99-ADD8-DFEB6CB12E22}" srcOrd="0" destOrd="0" presId="urn:microsoft.com/office/officeart/2005/8/layout/hList1"/>
    <dgm:cxn modelId="{0BAB1C5E-E5C4-4484-B9DB-C6526CD012BB}" type="presParOf" srcId="{F0BBCEDE-2D7F-424D-BB63-28C2126E07CA}" destId="{16181858-ECA6-4B18-9B63-ABE95DFE13D1}" srcOrd="1" destOrd="0" presId="urn:microsoft.com/office/officeart/2005/8/layout/hList1"/>
    <dgm:cxn modelId="{693D9C8F-77E0-4C14-8B56-36387DFF47B2}" type="presParOf" srcId="{087BED29-B3E8-493E-9DFB-CF57085E6F6D}" destId="{F8508F98-A470-429A-906B-A07450F293E4}" srcOrd="3" destOrd="0" presId="urn:microsoft.com/office/officeart/2005/8/layout/hList1"/>
    <dgm:cxn modelId="{EB707240-3A8E-4680-950C-761BCE8C6F71}" type="presParOf" srcId="{087BED29-B3E8-493E-9DFB-CF57085E6F6D}" destId="{184DB150-2525-4206-A62A-96219CD8F8DE}" srcOrd="4" destOrd="0" presId="urn:microsoft.com/office/officeart/2005/8/layout/hList1"/>
    <dgm:cxn modelId="{CF113EFF-DE48-469A-8472-91D0A88DE402}" type="presParOf" srcId="{184DB150-2525-4206-A62A-96219CD8F8DE}" destId="{B43A79F5-DDFD-45F0-8C89-4C46170380E7}" srcOrd="0" destOrd="0" presId="urn:microsoft.com/office/officeart/2005/8/layout/hList1"/>
    <dgm:cxn modelId="{B944D5B6-D1BA-4686-B4EC-78F4C3060246}" type="presParOf" srcId="{184DB150-2525-4206-A62A-96219CD8F8DE}" destId="{F178C52F-2F1E-4D67-AF12-3FC4E47B0B08}" srcOrd="1" destOrd="0" presId="urn:microsoft.com/office/officeart/2005/8/layout/hList1"/>
    <dgm:cxn modelId="{1D6E2BC1-6EA7-40FC-A559-FD8C13069177}" type="presParOf" srcId="{087BED29-B3E8-493E-9DFB-CF57085E6F6D}" destId="{A91EA5C6-56A6-4FAB-94EF-F0B813FB19C6}" srcOrd="5" destOrd="0" presId="urn:microsoft.com/office/officeart/2005/8/layout/hList1"/>
    <dgm:cxn modelId="{21C9AD9A-5D21-44A4-A169-133496B1AB15}" type="presParOf" srcId="{087BED29-B3E8-493E-9DFB-CF57085E6F6D}" destId="{EC3DDE42-F776-4404-BCDB-DD5ECA5B970F}" srcOrd="6" destOrd="0" presId="urn:microsoft.com/office/officeart/2005/8/layout/hList1"/>
    <dgm:cxn modelId="{C71D322B-45D5-40B6-992E-FB6E0B53D8CC}" type="presParOf" srcId="{EC3DDE42-F776-4404-BCDB-DD5ECA5B970F}" destId="{1B6CA30A-A290-4617-859E-B1034BE740E2}" srcOrd="0" destOrd="0" presId="urn:microsoft.com/office/officeart/2005/8/layout/hList1"/>
    <dgm:cxn modelId="{DAD01CD3-4B36-4C4C-89BB-7FAC27230EB6}" type="presParOf" srcId="{EC3DDE42-F776-4404-BCDB-DD5ECA5B970F}" destId="{6EC0E48A-DB8F-4C51-9EF3-0B3BA94B7C2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9AB623-C2BA-492D-B920-E99E16361755}">
      <dsp:nvSpPr>
        <dsp:cNvPr id="0" name=""/>
        <dsp:cNvSpPr/>
      </dsp:nvSpPr>
      <dsp:spPr>
        <a:xfrm>
          <a:off x="0" y="9798"/>
          <a:ext cx="10761546" cy="466341"/>
        </a:xfrm>
        <a:prstGeom prst="roundRect">
          <a:avLst/>
        </a:prstGeom>
        <a:gradFill rotWithShape="0">
          <a:gsLst>
            <a:gs pos="0">
              <a:srgbClr val="C1B56B">
                <a:hueOff val="0"/>
                <a:satOff val="0"/>
                <a:lumOff val="0"/>
                <a:alphaOff val="0"/>
                <a:tint val="94000"/>
                <a:satMod val="103000"/>
                <a:lumMod val="102000"/>
              </a:srgbClr>
            </a:gs>
            <a:gs pos="50000">
              <a:srgbClr val="C1B56B">
                <a:hueOff val="0"/>
                <a:satOff val="0"/>
                <a:lumOff val="0"/>
                <a:alphaOff val="0"/>
                <a:shade val="100000"/>
                <a:satMod val="110000"/>
                <a:lumMod val="100000"/>
              </a:srgbClr>
            </a:gs>
            <a:gs pos="100000">
              <a:srgbClr val="C1B56B">
                <a:hueOff val="0"/>
                <a:satOff val="0"/>
                <a:lumOff val="0"/>
                <a:alphaOff val="0"/>
                <a:shade val="78000"/>
                <a:satMod val="120000"/>
                <a:lumMod val="99000"/>
              </a:srgb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solidFill>
                <a:prstClr val="white"/>
              </a:solidFill>
              <a:latin typeface="Trebuchet MS" panose="020B0603020202020204"/>
              <a:ea typeface="+mn-ea"/>
              <a:cs typeface="+mn-cs"/>
            </a:rPr>
            <a:t>MISSION STATEMENTT</a:t>
          </a:r>
        </a:p>
      </dsp:txBody>
      <dsp:txXfrm>
        <a:off x="22765" y="32563"/>
        <a:ext cx="10716016" cy="420811"/>
      </dsp:txXfrm>
    </dsp:sp>
    <dsp:sp modelId="{715459FD-EF36-4D91-8219-A6B173A0D5D5}">
      <dsp:nvSpPr>
        <dsp:cNvPr id="0" name=""/>
        <dsp:cNvSpPr/>
      </dsp:nvSpPr>
      <dsp:spPr>
        <a:xfrm>
          <a:off x="0" y="476139"/>
          <a:ext cx="10761546" cy="807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679" tIns="22860" rIns="128016" bIns="22860" numCol="1" spcCol="1270" anchor="t" anchorCtr="0">
          <a:noAutofit/>
        </a:bodyPr>
        <a:lstStyle/>
        <a:p>
          <a:pPr marL="285750" lvl="1" indent="-285750" algn="l" defTabSz="1333500">
            <a:lnSpc>
              <a:spcPct val="90000"/>
            </a:lnSpc>
            <a:spcBef>
              <a:spcPct val="0"/>
            </a:spcBef>
            <a:spcAft>
              <a:spcPct val="15000"/>
            </a:spcAft>
            <a:buFont typeface="Wingdings" panose="05000000000000000000" pitchFamily="2" charset="2"/>
            <a:buChar char="Ø"/>
          </a:pPr>
          <a:r>
            <a:rPr lang="en-US" sz="1800" kern="1200" dirty="0">
              <a:solidFill>
                <a:schemeClr val="tx1"/>
              </a:solidFill>
              <a:latin typeface="Trebuchet MS" panose="020B0603020202020204"/>
              <a:ea typeface="+mn-ea"/>
              <a:cs typeface="+mn-cs"/>
            </a:rPr>
            <a:t>To eradicate human trafficking and restore those impacted through awareness, prayer, partnership, intervention, and victim services</a:t>
          </a:r>
        </a:p>
        <a:p>
          <a:pPr marL="285750" lvl="1" indent="-285750" algn="l" defTabSz="1333500">
            <a:lnSpc>
              <a:spcPct val="90000"/>
            </a:lnSpc>
            <a:spcBef>
              <a:spcPct val="0"/>
            </a:spcBef>
            <a:spcAft>
              <a:spcPct val="15000"/>
            </a:spcAft>
            <a:buFont typeface="Wingdings" panose="05000000000000000000" pitchFamily="2" charset="2"/>
            <a:buNone/>
          </a:pPr>
          <a:endParaRPr lang="en-US" sz="1800" kern="1200" dirty="0">
            <a:solidFill>
              <a:prstClr val="black">
                <a:hueOff val="0"/>
                <a:satOff val="0"/>
                <a:lumOff val="0"/>
                <a:alphaOff val="0"/>
              </a:prstClr>
            </a:solidFill>
            <a:latin typeface="Trebuchet MS" panose="020B0603020202020204"/>
            <a:ea typeface="+mn-ea"/>
            <a:cs typeface="+mn-cs"/>
          </a:endParaRPr>
        </a:p>
      </dsp:txBody>
      <dsp:txXfrm>
        <a:off x="0" y="476139"/>
        <a:ext cx="10761546" cy="807300"/>
      </dsp:txXfrm>
    </dsp:sp>
    <dsp:sp modelId="{0056CBDA-D1BB-46F7-910F-F0494B9E3675}">
      <dsp:nvSpPr>
        <dsp:cNvPr id="0" name=""/>
        <dsp:cNvSpPr/>
      </dsp:nvSpPr>
      <dsp:spPr>
        <a:xfrm>
          <a:off x="0" y="1283439"/>
          <a:ext cx="10761546" cy="465510"/>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GOAL</a:t>
          </a:r>
        </a:p>
      </dsp:txBody>
      <dsp:txXfrm>
        <a:off x="22724" y="1306163"/>
        <a:ext cx="10716098" cy="420062"/>
      </dsp:txXfrm>
    </dsp:sp>
    <dsp:sp modelId="{6E745B57-68F1-4B8C-8C04-4BBE7AC2D638}">
      <dsp:nvSpPr>
        <dsp:cNvPr id="0" name=""/>
        <dsp:cNvSpPr/>
      </dsp:nvSpPr>
      <dsp:spPr>
        <a:xfrm>
          <a:off x="0" y="1748949"/>
          <a:ext cx="10761546" cy="574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679" tIns="22860" rIns="128016" bIns="22860" numCol="1" spcCol="1270" anchor="t" anchorCtr="0">
          <a:noAutofit/>
        </a:bodyPr>
        <a:lstStyle/>
        <a:p>
          <a:pPr marL="285750" lvl="1" indent="-285750" algn="l" defTabSz="1333500">
            <a:lnSpc>
              <a:spcPct val="90000"/>
            </a:lnSpc>
            <a:spcBef>
              <a:spcPct val="0"/>
            </a:spcBef>
            <a:spcAft>
              <a:spcPct val="15000"/>
            </a:spcAft>
            <a:buFont typeface="Wingdings" panose="05000000000000000000" pitchFamily="2" charset="2"/>
            <a:buChar char="Ø"/>
          </a:pPr>
          <a:r>
            <a:rPr lang="en-US" sz="1800" kern="1200" dirty="0">
              <a:solidFill>
                <a:schemeClr val="tx1"/>
              </a:solidFill>
              <a:latin typeface="Trebuchet MS" panose="020B0603020202020204"/>
              <a:ea typeface="+mn-ea"/>
              <a:cs typeface="+mn-cs"/>
            </a:rPr>
            <a:t>Identify illicit massage parlors in NOVA</a:t>
          </a:r>
        </a:p>
        <a:p>
          <a:pPr marL="285750" lvl="1" indent="-285750" algn="l" defTabSz="1333500">
            <a:lnSpc>
              <a:spcPct val="90000"/>
            </a:lnSpc>
            <a:spcBef>
              <a:spcPct val="0"/>
            </a:spcBef>
            <a:spcAft>
              <a:spcPct val="15000"/>
            </a:spcAft>
            <a:buFont typeface="Wingdings" panose="05000000000000000000" pitchFamily="2" charset="2"/>
            <a:buChar char="Ø"/>
          </a:pPr>
          <a:endParaRPr lang="en-US" sz="1800" kern="1200" dirty="0">
            <a:solidFill>
              <a:prstClr val="black">
                <a:hueOff val="0"/>
                <a:satOff val="0"/>
                <a:lumOff val="0"/>
                <a:alphaOff val="0"/>
              </a:prstClr>
            </a:solidFill>
            <a:latin typeface="Trebuchet MS" panose="020B0603020202020204"/>
            <a:ea typeface="+mn-ea"/>
            <a:cs typeface="+mn-cs"/>
          </a:endParaRPr>
        </a:p>
      </dsp:txBody>
      <dsp:txXfrm>
        <a:off x="0" y="1748949"/>
        <a:ext cx="10761546" cy="574425"/>
      </dsp:txXfrm>
    </dsp:sp>
    <dsp:sp modelId="{9BE0CBC7-B273-4F0D-8D45-40D11993BDAE}">
      <dsp:nvSpPr>
        <dsp:cNvPr id="0" name=""/>
        <dsp:cNvSpPr/>
      </dsp:nvSpPr>
      <dsp:spPr>
        <a:xfrm>
          <a:off x="0" y="2323374"/>
          <a:ext cx="10761546" cy="468997"/>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Font typeface="Wingdings" panose="05000000000000000000" pitchFamily="2" charset="2"/>
            <a:buNone/>
          </a:pPr>
          <a:r>
            <a:rPr lang="en-US" sz="2400" kern="1200" dirty="0"/>
            <a:t>CURRENT METHODOLOGY</a:t>
          </a:r>
        </a:p>
      </dsp:txBody>
      <dsp:txXfrm>
        <a:off x="22895" y="2346269"/>
        <a:ext cx="10715756" cy="423207"/>
      </dsp:txXfrm>
    </dsp:sp>
    <dsp:sp modelId="{4F6B61EF-0A9F-4D9E-BF13-2ED46C0DF55B}">
      <dsp:nvSpPr>
        <dsp:cNvPr id="0" name=""/>
        <dsp:cNvSpPr/>
      </dsp:nvSpPr>
      <dsp:spPr>
        <a:xfrm>
          <a:off x="0" y="2792372"/>
          <a:ext cx="10761546" cy="1707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679" tIns="22860" rIns="128016" bIns="22860" numCol="1" spcCol="1270" anchor="t" anchorCtr="0">
          <a:noAutofit/>
        </a:bodyPr>
        <a:lstStyle/>
        <a:p>
          <a:pPr marL="285750" lvl="1" indent="-285750" algn="l" defTabSz="1333500">
            <a:lnSpc>
              <a:spcPct val="90000"/>
            </a:lnSpc>
            <a:spcBef>
              <a:spcPct val="0"/>
            </a:spcBef>
            <a:spcAft>
              <a:spcPct val="15000"/>
            </a:spcAft>
            <a:buFont typeface="Wingdings" panose="05000000000000000000" pitchFamily="2" charset="2"/>
            <a:buChar char="Ø"/>
          </a:pPr>
          <a:r>
            <a:rPr lang="en-US" sz="1800" kern="1200" dirty="0">
              <a:solidFill>
                <a:schemeClr val="tx1"/>
              </a:solidFill>
              <a:latin typeface="Trebuchet MS" panose="020B0603020202020204"/>
              <a:ea typeface="+mn-ea"/>
              <a:cs typeface="+mn-cs"/>
            </a:rPr>
            <a:t>Manually going to websites that provide ads and/or reviews</a:t>
          </a:r>
        </a:p>
        <a:p>
          <a:pPr marL="285750" lvl="1" indent="-285750" algn="l" defTabSz="1333500">
            <a:lnSpc>
              <a:spcPct val="90000"/>
            </a:lnSpc>
            <a:spcBef>
              <a:spcPct val="0"/>
            </a:spcBef>
            <a:spcAft>
              <a:spcPct val="15000"/>
            </a:spcAft>
            <a:buFont typeface="Wingdings" panose="05000000000000000000" pitchFamily="2" charset="2"/>
            <a:buChar char="Ø"/>
          </a:pPr>
          <a:r>
            <a:rPr lang="en-US" sz="1800" kern="1200" dirty="0">
              <a:solidFill>
                <a:schemeClr val="tx1"/>
              </a:solidFill>
              <a:latin typeface="Trebuchet MS" panose="020B0603020202020204"/>
              <a:ea typeface="+mn-ea"/>
              <a:cs typeface="+mn-cs"/>
            </a:rPr>
            <a:t>Searching for massage</a:t>
          </a:r>
        </a:p>
        <a:p>
          <a:pPr marL="285750" lvl="1" indent="-285750" algn="l" defTabSz="1333500">
            <a:lnSpc>
              <a:spcPct val="90000"/>
            </a:lnSpc>
            <a:spcBef>
              <a:spcPct val="0"/>
            </a:spcBef>
            <a:spcAft>
              <a:spcPct val="15000"/>
            </a:spcAft>
            <a:buFont typeface="Wingdings" panose="05000000000000000000" pitchFamily="2" charset="2"/>
            <a:buChar char="Ø"/>
          </a:pPr>
          <a:r>
            <a:rPr lang="en-US" sz="1800" kern="1200" dirty="0">
              <a:solidFill>
                <a:schemeClr val="tx1"/>
              </a:solidFill>
              <a:latin typeface="Trebuchet MS" panose="020B0603020202020204"/>
              <a:ea typeface="+mn-ea"/>
              <a:cs typeface="+mn-cs"/>
            </a:rPr>
            <a:t>Reading ads/reviews and looking for red flag words</a:t>
          </a:r>
        </a:p>
        <a:p>
          <a:pPr marL="285750" lvl="1" indent="-285750" algn="l" defTabSz="1333500">
            <a:lnSpc>
              <a:spcPct val="90000"/>
            </a:lnSpc>
            <a:spcBef>
              <a:spcPct val="0"/>
            </a:spcBef>
            <a:spcAft>
              <a:spcPct val="15000"/>
            </a:spcAft>
            <a:buFont typeface="Wingdings" panose="05000000000000000000" pitchFamily="2" charset="2"/>
            <a:buChar char="Ø"/>
          </a:pPr>
          <a:r>
            <a:rPr lang="en-US" sz="1800" kern="1200" dirty="0">
              <a:solidFill>
                <a:schemeClr val="tx1"/>
              </a:solidFill>
              <a:latin typeface="Trebuchet MS" panose="020B0603020202020204"/>
              <a:ea typeface="+mn-ea"/>
              <a:cs typeface="+mn-cs"/>
            </a:rPr>
            <a:t>Typing businesses and addresses down in Excel</a:t>
          </a:r>
        </a:p>
        <a:p>
          <a:pPr marL="285750" lvl="1" indent="-285750" algn="l" defTabSz="1333500">
            <a:lnSpc>
              <a:spcPct val="90000"/>
            </a:lnSpc>
            <a:spcBef>
              <a:spcPct val="0"/>
            </a:spcBef>
            <a:spcAft>
              <a:spcPct val="15000"/>
            </a:spcAft>
            <a:buFont typeface="Wingdings" panose="05000000000000000000" pitchFamily="2" charset="2"/>
            <a:buChar char="Ø"/>
          </a:pPr>
          <a:r>
            <a:rPr lang="en-US" sz="1800" kern="1200" dirty="0">
              <a:solidFill>
                <a:schemeClr val="tx1"/>
              </a:solidFill>
              <a:latin typeface="Trebuchet MS" panose="020B0603020202020204"/>
              <a:ea typeface="+mn-ea"/>
              <a:cs typeface="+mn-cs"/>
            </a:rPr>
            <a:t>Mapping out locations</a:t>
          </a:r>
        </a:p>
        <a:p>
          <a:pPr marL="285750" lvl="1" indent="-285750" algn="l" defTabSz="1333500">
            <a:lnSpc>
              <a:spcPct val="90000"/>
            </a:lnSpc>
            <a:spcBef>
              <a:spcPct val="0"/>
            </a:spcBef>
            <a:spcAft>
              <a:spcPct val="15000"/>
            </a:spcAft>
            <a:buFont typeface="Wingdings" panose="05000000000000000000" pitchFamily="2" charset="2"/>
            <a:buChar char="Ø"/>
          </a:pPr>
          <a:r>
            <a:rPr lang="en-US" sz="1800" kern="1200" dirty="0">
              <a:solidFill>
                <a:schemeClr val="tx1"/>
              </a:solidFill>
              <a:latin typeface="Trebuchet MS" panose="020B0603020202020204"/>
              <a:ea typeface="+mn-ea"/>
              <a:cs typeface="+mn-cs"/>
            </a:rPr>
            <a:t>Physically going to locations</a:t>
          </a:r>
        </a:p>
      </dsp:txBody>
      <dsp:txXfrm>
        <a:off x="0" y="2792372"/>
        <a:ext cx="10761546" cy="17077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FB20B-9871-44A4-B93C-505F429839CE}">
      <dsp:nvSpPr>
        <dsp:cNvPr id="0" name=""/>
        <dsp:cNvSpPr/>
      </dsp:nvSpPr>
      <dsp:spPr>
        <a:xfrm>
          <a:off x="33" y="293859"/>
          <a:ext cx="3176102" cy="576000"/>
        </a:xfrm>
        <a:prstGeom prst="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w="9525" cap="flat" cmpd="sng" algn="ctr">
          <a:solidFill>
            <a:schemeClr val="accent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t>TOOLS</a:t>
          </a:r>
        </a:p>
      </dsp:txBody>
      <dsp:txXfrm>
        <a:off x="33" y="293859"/>
        <a:ext cx="3176102" cy="576000"/>
      </dsp:txXfrm>
    </dsp:sp>
    <dsp:sp modelId="{53788F90-2A5F-4BD7-8597-745EB12944D5}">
      <dsp:nvSpPr>
        <dsp:cNvPr id="0" name=""/>
        <dsp:cNvSpPr/>
      </dsp:nvSpPr>
      <dsp:spPr>
        <a:xfrm>
          <a:off x="33" y="869859"/>
          <a:ext cx="3176102" cy="2933718"/>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Font typeface="Wingdings" panose="05000000000000000000" pitchFamily="2" charset="2"/>
            <a:buChar char="Ø"/>
          </a:pPr>
          <a:endParaRPr lang="en-US" sz="2000" kern="1200" dirty="0"/>
        </a:p>
        <a:p>
          <a:pPr marL="228600" lvl="1" indent="-228600" algn="l" defTabSz="889000">
            <a:lnSpc>
              <a:spcPct val="90000"/>
            </a:lnSpc>
            <a:spcBef>
              <a:spcPct val="0"/>
            </a:spcBef>
            <a:spcAft>
              <a:spcPct val="15000"/>
            </a:spcAft>
            <a:buFont typeface="Wingdings" panose="05000000000000000000" pitchFamily="2" charset="2"/>
            <a:buChar char="Ø"/>
          </a:pPr>
          <a:r>
            <a:rPr lang="en-US" sz="2000" kern="1200" dirty="0"/>
            <a:t>Python</a:t>
          </a:r>
        </a:p>
        <a:p>
          <a:pPr marL="457200" lvl="2" indent="-228600" algn="l" defTabSz="889000">
            <a:lnSpc>
              <a:spcPct val="90000"/>
            </a:lnSpc>
            <a:spcBef>
              <a:spcPct val="0"/>
            </a:spcBef>
            <a:spcAft>
              <a:spcPct val="15000"/>
            </a:spcAft>
            <a:buFont typeface="Wingdings" panose="05000000000000000000" pitchFamily="2" charset="2"/>
            <a:buChar char="Ø"/>
          </a:pPr>
          <a:r>
            <a:rPr lang="en-US" sz="2000" kern="1200"/>
            <a:t>BeautifulSoup</a:t>
          </a:r>
          <a:endParaRPr lang="en-US" sz="2000" kern="1200" dirty="0"/>
        </a:p>
        <a:p>
          <a:pPr marL="457200" lvl="2" indent="-228600" algn="l" defTabSz="889000">
            <a:lnSpc>
              <a:spcPct val="90000"/>
            </a:lnSpc>
            <a:spcBef>
              <a:spcPct val="0"/>
            </a:spcBef>
            <a:spcAft>
              <a:spcPct val="15000"/>
            </a:spcAft>
            <a:buFont typeface="Wingdings" panose="05000000000000000000" pitchFamily="2" charset="2"/>
            <a:buChar char="Ø"/>
          </a:pPr>
          <a:r>
            <a:rPr lang="en-US" sz="2000" kern="1200"/>
            <a:t>Requests</a:t>
          </a:r>
          <a:endParaRPr lang="en-US" sz="2000" kern="1200" dirty="0"/>
        </a:p>
        <a:p>
          <a:pPr marL="457200" lvl="2" indent="-228600" algn="l" defTabSz="889000">
            <a:lnSpc>
              <a:spcPct val="90000"/>
            </a:lnSpc>
            <a:spcBef>
              <a:spcPct val="0"/>
            </a:spcBef>
            <a:spcAft>
              <a:spcPct val="15000"/>
            </a:spcAft>
            <a:buFont typeface="Wingdings" panose="05000000000000000000" pitchFamily="2" charset="2"/>
            <a:buChar char="Ø"/>
          </a:pPr>
          <a:r>
            <a:rPr lang="en-US" sz="2000" kern="1200"/>
            <a:t>Mysql-connector</a:t>
          </a:r>
          <a:endParaRPr lang="en-US" sz="2000" kern="1200" dirty="0"/>
        </a:p>
        <a:p>
          <a:pPr marL="228600" lvl="1" indent="-228600" algn="l" defTabSz="889000">
            <a:lnSpc>
              <a:spcPct val="90000"/>
            </a:lnSpc>
            <a:spcBef>
              <a:spcPct val="0"/>
            </a:spcBef>
            <a:spcAft>
              <a:spcPct val="15000"/>
            </a:spcAft>
            <a:buFont typeface="Wingdings" panose="05000000000000000000" pitchFamily="2" charset="2"/>
            <a:buChar char="Ø"/>
          </a:pPr>
          <a:r>
            <a:rPr lang="en-US" altLang="en-US" sz="2000" kern="1200" dirty="0"/>
            <a:t>SQL</a:t>
          </a:r>
        </a:p>
      </dsp:txBody>
      <dsp:txXfrm>
        <a:off x="33" y="869859"/>
        <a:ext cx="3176102" cy="2933718"/>
      </dsp:txXfrm>
    </dsp:sp>
    <dsp:sp modelId="{B43A79F5-DDFD-45F0-8C89-4C46170380E7}">
      <dsp:nvSpPr>
        <dsp:cNvPr id="0" name=""/>
        <dsp:cNvSpPr/>
      </dsp:nvSpPr>
      <dsp:spPr>
        <a:xfrm>
          <a:off x="3620789" y="293859"/>
          <a:ext cx="3176102" cy="576000"/>
        </a:xfrm>
        <a:prstGeom prst="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w="9525" cap="flat" cmpd="sng" algn="ctr">
          <a:solidFill>
            <a:schemeClr val="accent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Font typeface="Wingdings" panose="05000000000000000000" pitchFamily="2" charset="2"/>
            <a:buNone/>
          </a:pPr>
          <a:r>
            <a:rPr lang="en-US" sz="2000" kern="1200" dirty="0"/>
            <a:t>CHALLENGES</a:t>
          </a:r>
        </a:p>
      </dsp:txBody>
      <dsp:txXfrm>
        <a:off x="3620789" y="293859"/>
        <a:ext cx="3176102" cy="576000"/>
      </dsp:txXfrm>
    </dsp:sp>
    <dsp:sp modelId="{F178C52F-2F1E-4D67-AF12-3FC4E47B0B08}">
      <dsp:nvSpPr>
        <dsp:cNvPr id="0" name=""/>
        <dsp:cNvSpPr/>
      </dsp:nvSpPr>
      <dsp:spPr>
        <a:xfrm>
          <a:off x="3620789" y="869859"/>
          <a:ext cx="3176102" cy="2933718"/>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Font typeface="Wingdings" panose="05000000000000000000" pitchFamily="2" charset="2"/>
            <a:buChar char="Ø"/>
          </a:pPr>
          <a:r>
            <a:rPr lang="en-US" altLang="en-US" sz="2000" kern="1200" dirty="0"/>
            <a:t>Data</a:t>
          </a:r>
          <a:endParaRPr lang="en-US" sz="2000" kern="1200" dirty="0"/>
        </a:p>
        <a:p>
          <a:pPr marL="457200" lvl="2" indent="-228600" algn="l" defTabSz="889000">
            <a:lnSpc>
              <a:spcPct val="90000"/>
            </a:lnSpc>
            <a:spcBef>
              <a:spcPct val="0"/>
            </a:spcBef>
            <a:spcAft>
              <a:spcPct val="15000"/>
            </a:spcAft>
            <a:buFont typeface="Wingdings" panose="05000000000000000000" pitchFamily="2" charset="2"/>
            <a:buChar char="Ø"/>
          </a:pPr>
          <a:r>
            <a:rPr lang="en-US" altLang="en-US" sz="2000" kern="1200" dirty="0"/>
            <a:t>Unstructured</a:t>
          </a:r>
        </a:p>
        <a:p>
          <a:pPr marL="457200" lvl="2" indent="-228600" algn="l" defTabSz="889000">
            <a:lnSpc>
              <a:spcPct val="90000"/>
            </a:lnSpc>
            <a:spcBef>
              <a:spcPct val="0"/>
            </a:spcBef>
            <a:spcAft>
              <a:spcPct val="15000"/>
            </a:spcAft>
            <a:buFont typeface="Wingdings" panose="05000000000000000000" pitchFamily="2" charset="2"/>
            <a:buChar char="Ø"/>
          </a:pPr>
          <a:r>
            <a:rPr lang="en-US" altLang="en-US" sz="2000" kern="1200" dirty="0"/>
            <a:t>Encodings</a:t>
          </a:r>
        </a:p>
        <a:p>
          <a:pPr marL="457200" lvl="2" indent="-228600" algn="l" defTabSz="889000">
            <a:lnSpc>
              <a:spcPct val="90000"/>
            </a:lnSpc>
            <a:spcBef>
              <a:spcPct val="0"/>
            </a:spcBef>
            <a:spcAft>
              <a:spcPct val="15000"/>
            </a:spcAft>
            <a:buFont typeface="Wingdings" panose="05000000000000000000" pitchFamily="2" charset="2"/>
            <a:buChar char="Ø"/>
          </a:pPr>
          <a:r>
            <a:rPr lang="en-US" altLang="en-US" sz="2000" kern="1200" dirty="0"/>
            <a:t>Geolocation for address and </a:t>
          </a:r>
          <a:r>
            <a:rPr lang="en-US" altLang="en-US" sz="2000" kern="1200" dirty="0" err="1"/>
            <a:t>lat</a:t>
          </a:r>
          <a:r>
            <a:rPr lang="en-US" altLang="en-US" sz="2000" kern="1200" dirty="0"/>
            <a:t>/long</a:t>
          </a:r>
        </a:p>
        <a:p>
          <a:pPr marL="228600" lvl="1" indent="-228600" algn="l" defTabSz="889000">
            <a:lnSpc>
              <a:spcPct val="90000"/>
            </a:lnSpc>
            <a:spcBef>
              <a:spcPct val="0"/>
            </a:spcBef>
            <a:spcAft>
              <a:spcPct val="15000"/>
            </a:spcAft>
            <a:buFont typeface="Wingdings" panose="05000000000000000000" pitchFamily="2" charset="2"/>
            <a:buChar char="Ø"/>
          </a:pPr>
          <a:r>
            <a:rPr lang="en-US" altLang="en-US" sz="2000" kern="1200" dirty="0"/>
            <a:t>Setting up a scrapper that didn’t get banned</a:t>
          </a:r>
        </a:p>
        <a:p>
          <a:pPr marL="457200" lvl="2" indent="-228600" algn="l" defTabSz="889000">
            <a:lnSpc>
              <a:spcPct val="90000"/>
            </a:lnSpc>
            <a:spcBef>
              <a:spcPct val="0"/>
            </a:spcBef>
            <a:spcAft>
              <a:spcPct val="15000"/>
            </a:spcAft>
            <a:buFont typeface="Wingdings" panose="05000000000000000000" pitchFamily="2" charset="2"/>
            <a:buChar char="Ø"/>
          </a:pPr>
          <a:r>
            <a:rPr lang="en-US" altLang="en-US" sz="2000" kern="1200" dirty="0"/>
            <a:t>VPN</a:t>
          </a:r>
        </a:p>
        <a:p>
          <a:pPr marL="457200" lvl="2" indent="-228600" algn="l" defTabSz="889000">
            <a:lnSpc>
              <a:spcPct val="90000"/>
            </a:lnSpc>
            <a:spcBef>
              <a:spcPct val="0"/>
            </a:spcBef>
            <a:spcAft>
              <a:spcPct val="15000"/>
            </a:spcAft>
            <a:buFont typeface="Wingdings" panose="05000000000000000000" pitchFamily="2" charset="2"/>
            <a:buChar char="Ø"/>
          </a:pPr>
          <a:r>
            <a:rPr lang="en-US" altLang="en-US" sz="2000" kern="1200" dirty="0"/>
            <a:t>Proxy Server</a:t>
          </a:r>
        </a:p>
      </dsp:txBody>
      <dsp:txXfrm>
        <a:off x="3620789" y="869859"/>
        <a:ext cx="3176102" cy="29337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FB20B-9871-44A4-B93C-505F429839CE}">
      <dsp:nvSpPr>
        <dsp:cNvPr id="0" name=""/>
        <dsp:cNvSpPr/>
      </dsp:nvSpPr>
      <dsp:spPr>
        <a:xfrm>
          <a:off x="4046" y="353"/>
          <a:ext cx="2432908" cy="633600"/>
        </a:xfrm>
        <a:prstGeom prst="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w="9525" cap="flat" cmpd="sng" algn="ctr">
          <a:solidFill>
            <a:schemeClr val="accent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1" kern="1200" dirty="0"/>
            <a:t>TOOLS</a:t>
          </a:r>
        </a:p>
      </dsp:txBody>
      <dsp:txXfrm>
        <a:off x="4046" y="353"/>
        <a:ext cx="2432908" cy="633600"/>
      </dsp:txXfrm>
    </dsp:sp>
    <dsp:sp modelId="{53788F90-2A5F-4BD7-8597-745EB12944D5}">
      <dsp:nvSpPr>
        <dsp:cNvPr id="0" name=""/>
        <dsp:cNvSpPr/>
      </dsp:nvSpPr>
      <dsp:spPr>
        <a:xfrm>
          <a:off x="4046" y="633953"/>
          <a:ext cx="2432908" cy="3963093"/>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Font typeface="Wingdings" panose="05000000000000000000" pitchFamily="2" charset="2"/>
            <a:buChar char="Ø"/>
          </a:pPr>
          <a:r>
            <a:rPr lang="en-US" sz="2200" kern="1200" dirty="0"/>
            <a:t>Python</a:t>
          </a:r>
        </a:p>
        <a:p>
          <a:pPr marL="457200" lvl="2" indent="-228600" algn="l" defTabSz="977900">
            <a:lnSpc>
              <a:spcPct val="90000"/>
            </a:lnSpc>
            <a:spcBef>
              <a:spcPct val="0"/>
            </a:spcBef>
            <a:spcAft>
              <a:spcPct val="15000"/>
            </a:spcAft>
            <a:buFont typeface="Wingdings" panose="05000000000000000000" pitchFamily="2" charset="2"/>
            <a:buChar char="Ø"/>
          </a:pPr>
          <a:r>
            <a:rPr lang="en-US" sz="2200" kern="1200" dirty="0" err="1"/>
            <a:t>Scikit</a:t>
          </a:r>
          <a:r>
            <a:rPr lang="en-US" sz="2200" kern="1200" dirty="0"/>
            <a:t> learn</a:t>
          </a:r>
        </a:p>
        <a:p>
          <a:pPr marL="228600" lvl="1" indent="-228600" algn="l" defTabSz="977900">
            <a:lnSpc>
              <a:spcPct val="90000"/>
            </a:lnSpc>
            <a:spcBef>
              <a:spcPct val="0"/>
            </a:spcBef>
            <a:spcAft>
              <a:spcPct val="15000"/>
            </a:spcAft>
            <a:buFont typeface="Wingdings" panose="05000000000000000000" pitchFamily="2" charset="2"/>
            <a:buChar char="Ø"/>
          </a:pPr>
          <a:r>
            <a:rPr lang="en-US" sz="2200" kern="1200" dirty="0"/>
            <a:t>SPARK</a:t>
          </a:r>
        </a:p>
      </dsp:txBody>
      <dsp:txXfrm>
        <a:off x="4046" y="633953"/>
        <a:ext cx="2432908" cy="3963093"/>
      </dsp:txXfrm>
    </dsp:sp>
    <dsp:sp modelId="{04C9485C-556D-4C99-ADD8-DFEB6CB12E22}">
      <dsp:nvSpPr>
        <dsp:cNvPr id="0" name=""/>
        <dsp:cNvSpPr/>
      </dsp:nvSpPr>
      <dsp:spPr>
        <a:xfrm>
          <a:off x="2777561" y="353"/>
          <a:ext cx="2432908" cy="633600"/>
        </a:xfrm>
        <a:prstGeom prst="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w="9525" cap="flat" cmpd="sng" algn="ctr">
          <a:solidFill>
            <a:schemeClr val="accent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1" kern="1200" dirty="0"/>
            <a:t>PROCESS</a:t>
          </a:r>
        </a:p>
      </dsp:txBody>
      <dsp:txXfrm>
        <a:off x="2777561" y="353"/>
        <a:ext cx="2432908" cy="633600"/>
      </dsp:txXfrm>
    </dsp:sp>
    <dsp:sp modelId="{16181858-ECA6-4B18-9B63-ABE95DFE13D1}">
      <dsp:nvSpPr>
        <dsp:cNvPr id="0" name=""/>
        <dsp:cNvSpPr/>
      </dsp:nvSpPr>
      <dsp:spPr>
        <a:xfrm>
          <a:off x="2777561" y="633953"/>
          <a:ext cx="2432908" cy="3963093"/>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Font typeface="Wingdings" panose="05000000000000000000" pitchFamily="2" charset="2"/>
            <a:buChar char="Ø"/>
          </a:pPr>
          <a:r>
            <a:rPr lang="en-US" sz="2200" kern="1200" dirty="0"/>
            <a:t>Split data on labeled data</a:t>
          </a:r>
        </a:p>
        <a:p>
          <a:pPr marL="228600" lvl="1" indent="-228600" algn="l" defTabSz="977900">
            <a:lnSpc>
              <a:spcPct val="90000"/>
            </a:lnSpc>
            <a:spcBef>
              <a:spcPct val="0"/>
            </a:spcBef>
            <a:spcAft>
              <a:spcPct val="15000"/>
            </a:spcAft>
            <a:buFont typeface="Wingdings" panose="05000000000000000000" pitchFamily="2" charset="2"/>
            <a:buChar char="Ø"/>
          </a:pPr>
          <a:r>
            <a:rPr lang="en-US" sz="2200" kern="1200" dirty="0"/>
            <a:t>Train data using </a:t>
          </a:r>
          <a:r>
            <a:rPr lang="en-US" sz="2200" kern="1200" dirty="0" err="1"/>
            <a:t>crossfold</a:t>
          </a:r>
          <a:r>
            <a:rPr lang="en-US" sz="2200" kern="1200" dirty="0"/>
            <a:t> validation</a:t>
          </a:r>
        </a:p>
        <a:p>
          <a:pPr marL="228600" lvl="1" indent="-228600" algn="l" defTabSz="977900">
            <a:lnSpc>
              <a:spcPct val="90000"/>
            </a:lnSpc>
            <a:spcBef>
              <a:spcPct val="0"/>
            </a:spcBef>
            <a:spcAft>
              <a:spcPct val="15000"/>
            </a:spcAft>
            <a:buFont typeface="Wingdings" panose="05000000000000000000" pitchFamily="2" charset="2"/>
            <a:buChar char="Ø"/>
          </a:pPr>
          <a:r>
            <a:rPr lang="en-US" sz="2200" kern="1200" dirty="0"/>
            <a:t>Predict confidence estimates for unlabeled data</a:t>
          </a:r>
        </a:p>
        <a:p>
          <a:pPr marL="228600" lvl="1" indent="-228600" algn="l" defTabSz="977900">
            <a:lnSpc>
              <a:spcPct val="90000"/>
            </a:lnSpc>
            <a:spcBef>
              <a:spcPct val="0"/>
            </a:spcBef>
            <a:spcAft>
              <a:spcPct val="15000"/>
            </a:spcAft>
            <a:buFont typeface="Wingdings" panose="05000000000000000000" pitchFamily="2" charset="2"/>
            <a:buChar char="Ø"/>
          </a:pPr>
          <a:r>
            <a:rPr lang="en-US" sz="2200" kern="1200" dirty="0"/>
            <a:t>Average confidence outputs</a:t>
          </a:r>
        </a:p>
      </dsp:txBody>
      <dsp:txXfrm>
        <a:off x="2777561" y="633953"/>
        <a:ext cx="2432908" cy="3963093"/>
      </dsp:txXfrm>
    </dsp:sp>
    <dsp:sp modelId="{B43A79F5-DDFD-45F0-8C89-4C46170380E7}">
      <dsp:nvSpPr>
        <dsp:cNvPr id="0" name=""/>
        <dsp:cNvSpPr/>
      </dsp:nvSpPr>
      <dsp:spPr>
        <a:xfrm>
          <a:off x="5551076" y="353"/>
          <a:ext cx="2432908" cy="633600"/>
        </a:xfrm>
        <a:prstGeom prst="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w="9525" cap="flat" cmpd="sng" algn="ctr">
          <a:solidFill>
            <a:schemeClr val="accent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Font typeface="Wingdings" panose="05000000000000000000" pitchFamily="2" charset="2"/>
            <a:buNone/>
          </a:pPr>
          <a:r>
            <a:rPr lang="en-US" sz="2200" kern="1200" dirty="0"/>
            <a:t>CHALLENGES</a:t>
          </a:r>
        </a:p>
      </dsp:txBody>
      <dsp:txXfrm>
        <a:off x="5551076" y="353"/>
        <a:ext cx="2432908" cy="633600"/>
      </dsp:txXfrm>
    </dsp:sp>
    <dsp:sp modelId="{F178C52F-2F1E-4D67-AF12-3FC4E47B0B08}">
      <dsp:nvSpPr>
        <dsp:cNvPr id="0" name=""/>
        <dsp:cNvSpPr/>
      </dsp:nvSpPr>
      <dsp:spPr>
        <a:xfrm>
          <a:off x="5551076" y="633953"/>
          <a:ext cx="2432908" cy="3963093"/>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Font typeface="Wingdings" panose="05000000000000000000" pitchFamily="2" charset="2"/>
            <a:buChar char="Ø"/>
          </a:pPr>
          <a:r>
            <a:rPr lang="en-US" sz="2200" kern="1200" dirty="0"/>
            <a:t>Having no ads and reviews for non-illicit places</a:t>
          </a:r>
        </a:p>
        <a:p>
          <a:pPr marL="228600" lvl="1" indent="-228600" algn="l" defTabSz="977900">
            <a:lnSpc>
              <a:spcPct val="90000"/>
            </a:lnSpc>
            <a:spcBef>
              <a:spcPct val="0"/>
            </a:spcBef>
            <a:spcAft>
              <a:spcPct val="15000"/>
            </a:spcAft>
            <a:buFont typeface="Wingdings" panose="05000000000000000000" pitchFamily="2" charset="2"/>
            <a:buChar char="Ø"/>
          </a:pPr>
          <a:r>
            <a:rPr lang="en-US" sz="2200" kern="1200" dirty="0"/>
            <a:t>Unbalanced classes</a:t>
          </a:r>
        </a:p>
      </dsp:txBody>
      <dsp:txXfrm>
        <a:off x="5551076" y="633953"/>
        <a:ext cx="2432908" cy="3963093"/>
      </dsp:txXfrm>
    </dsp:sp>
    <dsp:sp modelId="{1B6CA30A-A290-4617-859E-B1034BE740E2}">
      <dsp:nvSpPr>
        <dsp:cNvPr id="0" name=""/>
        <dsp:cNvSpPr/>
      </dsp:nvSpPr>
      <dsp:spPr>
        <a:xfrm>
          <a:off x="8324591" y="353"/>
          <a:ext cx="2432908" cy="633600"/>
        </a:xfrm>
        <a:prstGeom prst="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w="9525" cap="flat" cmpd="sng" algn="ctr">
          <a:solidFill>
            <a:schemeClr val="accent2">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Font typeface="Wingdings" panose="05000000000000000000" pitchFamily="2" charset="2"/>
            <a:buNone/>
          </a:pPr>
          <a:r>
            <a:rPr lang="en-US" sz="2200" kern="1200" dirty="0"/>
            <a:t>FUTURE</a:t>
          </a:r>
        </a:p>
      </dsp:txBody>
      <dsp:txXfrm>
        <a:off x="8324591" y="353"/>
        <a:ext cx="2432908" cy="633600"/>
      </dsp:txXfrm>
    </dsp:sp>
    <dsp:sp modelId="{6EC0E48A-DB8F-4C51-9EF3-0B3BA94B7C26}">
      <dsp:nvSpPr>
        <dsp:cNvPr id="0" name=""/>
        <dsp:cNvSpPr/>
      </dsp:nvSpPr>
      <dsp:spPr>
        <a:xfrm>
          <a:off x="8324591" y="633953"/>
          <a:ext cx="2432908" cy="3963093"/>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Font typeface="Wingdings" panose="05000000000000000000" pitchFamily="2" charset="2"/>
            <a:buChar char="Ø"/>
          </a:pPr>
          <a:r>
            <a:rPr lang="en-US" sz="2200" kern="1200" dirty="0"/>
            <a:t>Incorporate provider level analysis</a:t>
          </a:r>
        </a:p>
        <a:p>
          <a:pPr marL="228600" lvl="1" indent="-228600" algn="l" defTabSz="977900">
            <a:lnSpc>
              <a:spcPct val="90000"/>
            </a:lnSpc>
            <a:spcBef>
              <a:spcPct val="0"/>
            </a:spcBef>
            <a:spcAft>
              <a:spcPct val="15000"/>
            </a:spcAft>
            <a:buFont typeface="Wingdings" panose="05000000000000000000" pitchFamily="2" charset="2"/>
            <a:buChar char="Ø"/>
          </a:pPr>
          <a:r>
            <a:rPr lang="en-US" sz="2200" kern="1200" dirty="0"/>
            <a:t>Test unsupervised methods</a:t>
          </a:r>
        </a:p>
        <a:p>
          <a:pPr marL="228600" lvl="1" indent="-228600" algn="l" defTabSz="977900">
            <a:lnSpc>
              <a:spcPct val="90000"/>
            </a:lnSpc>
            <a:spcBef>
              <a:spcPct val="0"/>
            </a:spcBef>
            <a:spcAft>
              <a:spcPct val="15000"/>
            </a:spcAft>
            <a:buFont typeface="Wingdings" panose="05000000000000000000" pitchFamily="2" charset="2"/>
            <a:buChar char="Ø"/>
          </a:pPr>
          <a:r>
            <a:rPr lang="en-US" sz="2200" kern="1200" dirty="0"/>
            <a:t>Optimize models</a:t>
          </a:r>
        </a:p>
        <a:p>
          <a:pPr marL="228600" lvl="1" indent="-228600" algn="l" defTabSz="977900">
            <a:lnSpc>
              <a:spcPct val="90000"/>
            </a:lnSpc>
            <a:spcBef>
              <a:spcPct val="0"/>
            </a:spcBef>
            <a:spcAft>
              <a:spcPct val="15000"/>
            </a:spcAft>
            <a:buFont typeface="Wingdings" panose="05000000000000000000" pitchFamily="2" charset="2"/>
            <a:buChar char="Ø"/>
          </a:pPr>
          <a:r>
            <a:rPr lang="en-US" sz="2200" kern="1200" dirty="0"/>
            <a:t>Test models against reviews pulled from additional sites</a:t>
          </a:r>
        </a:p>
      </dsp:txBody>
      <dsp:txXfrm>
        <a:off x="8324591" y="633953"/>
        <a:ext cx="2432908" cy="396309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3FCB24-9188-4AEB-81FE-4CF02795A4FF}" type="datetimeFigureOut">
              <a:rPr lang="en-US" smtClean="0"/>
              <a:t>12/14/2017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9B4997-8F2A-44CE-8F7B-DD1E504D5D74}" type="slidenum">
              <a:rPr lang="en-US" smtClean="0"/>
              <a:t>‹#›</a:t>
            </a:fld>
            <a:endParaRPr lang="en-US"/>
          </a:p>
        </p:txBody>
      </p:sp>
    </p:spTree>
    <p:extLst>
      <p:ext uri="{BB962C8B-B14F-4D97-AF65-F5344CB8AC3E}">
        <p14:creationId xmlns:p14="http://schemas.microsoft.com/office/powerpoint/2010/main" val="3178716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RACHEL</a:t>
            </a:r>
          </a:p>
          <a:p>
            <a:r>
              <a:rPr lang="en-US" dirty="0"/>
              <a:t>Welcome to our capstone presentation on human trafficking: trying to identify illicit places in northern Virginia.</a:t>
            </a:r>
          </a:p>
        </p:txBody>
      </p:sp>
      <p:sp>
        <p:nvSpPr>
          <p:cNvPr id="4" name="Slide Number Placeholder 3"/>
          <p:cNvSpPr>
            <a:spLocks noGrp="1"/>
          </p:cNvSpPr>
          <p:nvPr>
            <p:ph type="sldNum" sz="quarter" idx="10"/>
          </p:nvPr>
        </p:nvSpPr>
        <p:spPr/>
        <p:txBody>
          <a:bodyPr/>
          <a:lstStyle/>
          <a:p>
            <a:fld id="{F99B4997-8F2A-44CE-8F7B-DD1E504D5D74}" type="slidenum">
              <a:rPr lang="en-US" smtClean="0"/>
              <a:t>1</a:t>
            </a:fld>
            <a:endParaRPr lang="en-US"/>
          </a:p>
        </p:txBody>
      </p:sp>
    </p:spTree>
    <p:extLst>
      <p:ext uri="{BB962C8B-B14F-4D97-AF65-F5344CB8AC3E}">
        <p14:creationId xmlns:p14="http://schemas.microsoft.com/office/powerpoint/2010/main" val="3302548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RACHEL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our project we worked with Northern Virginia Human Trafficking Initiative (NOVA HTI). NOVA HTI is a local non-profit that works in northern VA to fight human trafficking. Their mission statement is </a:t>
            </a:r>
            <a:r>
              <a:rPr lang="en-US" sz="1200" kern="1200" dirty="0">
                <a:solidFill>
                  <a:prstClr val="black">
                    <a:hueOff val="0"/>
                    <a:satOff val="0"/>
                    <a:lumOff val="0"/>
                    <a:alphaOff val="0"/>
                  </a:prstClr>
                </a:solidFill>
                <a:latin typeface="Trebuchet MS" panose="020B0603020202020204"/>
                <a:ea typeface="+mn-ea"/>
                <a:cs typeface="+mn-cs"/>
              </a:rPr>
              <a:t>to eradicate human trafficking and restore those impacted through awareness, prayer, partnership, intervention, and victim services. One of their goals is to identify illicit massage parlors in northern VA. Their current process involves manually going to websites that provide ads and/or reviews, searching for massage, reading the ads/reviews and looking for red flag words, writing the businesses down, mapping out the locations, and physically going to locations. As you can imagine this is a very time consuming process and the amount of information that can be obtained is limited.</a:t>
            </a:r>
          </a:p>
        </p:txBody>
      </p:sp>
      <p:sp>
        <p:nvSpPr>
          <p:cNvPr id="4" name="Slide Number Placeholder 3"/>
          <p:cNvSpPr>
            <a:spLocks noGrp="1"/>
          </p:cNvSpPr>
          <p:nvPr>
            <p:ph type="sldNum" sz="quarter" idx="10"/>
          </p:nvPr>
        </p:nvSpPr>
        <p:spPr/>
        <p:txBody>
          <a:bodyPr/>
          <a:lstStyle/>
          <a:p>
            <a:fld id="{F99B4997-8F2A-44CE-8F7B-DD1E504D5D74}" type="slidenum">
              <a:rPr lang="en-US" smtClean="0"/>
              <a:t>2</a:t>
            </a:fld>
            <a:endParaRPr lang="en-US"/>
          </a:p>
        </p:txBody>
      </p:sp>
    </p:spTree>
    <p:extLst>
      <p:ext uri="{BB962C8B-B14F-4D97-AF65-F5344CB8AC3E}">
        <p14:creationId xmlns:p14="http://schemas.microsoft.com/office/powerpoint/2010/main" val="283970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MELISSA</a:t>
            </a:r>
          </a:p>
        </p:txBody>
      </p:sp>
      <p:sp>
        <p:nvSpPr>
          <p:cNvPr id="4" name="Slide Number Placeholder 3"/>
          <p:cNvSpPr>
            <a:spLocks noGrp="1"/>
          </p:cNvSpPr>
          <p:nvPr>
            <p:ph type="sldNum" sz="quarter" idx="10"/>
          </p:nvPr>
        </p:nvSpPr>
        <p:spPr/>
        <p:txBody>
          <a:bodyPr/>
          <a:lstStyle/>
          <a:p>
            <a:fld id="{F99B4997-8F2A-44CE-8F7B-DD1E504D5D74}" type="slidenum">
              <a:rPr lang="en-US" smtClean="0"/>
              <a:t>4</a:t>
            </a:fld>
            <a:endParaRPr lang="en-US"/>
          </a:p>
        </p:txBody>
      </p:sp>
    </p:spTree>
    <p:extLst>
      <p:ext uri="{BB962C8B-B14F-4D97-AF65-F5344CB8AC3E}">
        <p14:creationId xmlns:p14="http://schemas.microsoft.com/office/powerpoint/2010/main" val="1266682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SHANE</a:t>
            </a:r>
          </a:p>
        </p:txBody>
      </p:sp>
      <p:sp>
        <p:nvSpPr>
          <p:cNvPr id="4" name="Slide Number Placeholder 3"/>
          <p:cNvSpPr>
            <a:spLocks noGrp="1"/>
          </p:cNvSpPr>
          <p:nvPr>
            <p:ph type="sldNum" sz="quarter" idx="10"/>
          </p:nvPr>
        </p:nvSpPr>
        <p:spPr/>
        <p:txBody>
          <a:bodyPr/>
          <a:lstStyle/>
          <a:p>
            <a:fld id="{F99B4997-8F2A-44CE-8F7B-DD1E504D5D74}" type="slidenum">
              <a:rPr lang="en-US" smtClean="0"/>
              <a:t>5</a:t>
            </a:fld>
            <a:endParaRPr lang="en-US"/>
          </a:p>
        </p:txBody>
      </p:sp>
    </p:spTree>
    <p:extLst>
      <p:ext uri="{BB962C8B-B14F-4D97-AF65-F5344CB8AC3E}">
        <p14:creationId xmlns:p14="http://schemas.microsoft.com/office/powerpoint/2010/main" val="28190618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12/14/2017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12/14/2017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12/14/2017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12/14/2017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12/14/2017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12/14/2017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12/14/2017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12/14/2017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12/14/2017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12/14/2017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12/14/2017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12/14/2017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12/14/2017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12/14/2017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4932C-8A41-4F83-95BD-223EA7DE79A4}"/>
              </a:ext>
            </a:extLst>
          </p:cNvPr>
          <p:cNvSpPr>
            <a:spLocks noGrp="1"/>
          </p:cNvSpPr>
          <p:nvPr>
            <p:ph type="ctrTitle"/>
          </p:nvPr>
        </p:nvSpPr>
        <p:spPr>
          <a:xfrm>
            <a:off x="680322" y="2733708"/>
            <a:ext cx="8144134" cy="1402063"/>
          </a:xfrm>
        </p:spPr>
        <p:txBody>
          <a:bodyPr/>
          <a:lstStyle/>
          <a:p>
            <a:r>
              <a:rPr lang="en-US" sz="6500" dirty="0"/>
              <a:t>HUMAN TRAFFICKING</a:t>
            </a:r>
            <a:br>
              <a:rPr lang="en-US" dirty="0"/>
            </a:br>
            <a:r>
              <a:rPr lang="en-US" sz="3700" dirty="0"/>
              <a:t>IDENTIFYING ILLICIT PLACES IN NOVA</a:t>
            </a:r>
          </a:p>
        </p:txBody>
      </p:sp>
      <p:sp>
        <p:nvSpPr>
          <p:cNvPr id="3" name="Subtitle 2">
            <a:extLst>
              <a:ext uri="{FF2B5EF4-FFF2-40B4-BE49-F238E27FC236}">
                <a16:creationId xmlns:a16="http://schemas.microsoft.com/office/drawing/2014/main" id="{2CD5DFDA-BA6C-4F10-9EC7-3E975B4862C2}"/>
              </a:ext>
            </a:extLst>
          </p:cNvPr>
          <p:cNvSpPr>
            <a:spLocks noGrp="1"/>
          </p:cNvSpPr>
          <p:nvPr>
            <p:ph type="subTitle" idx="1"/>
          </p:nvPr>
        </p:nvSpPr>
        <p:spPr>
          <a:xfrm>
            <a:off x="680322" y="4394039"/>
            <a:ext cx="8144134" cy="1327253"/>
          </a:xfrm>
        </p:spPr>
        <p:txBody>
          <a:bodyPr>
            <a:normAutofit fontScale="92500" lnSpcReduction="20000"/>
          </a:bodyPr>
          <a:lstStyle/>
          <a:p>
            <a:r>
              <a:rPr lang="en-US" dirty="0"/>
              <a:t>RACHEL KENNETT</a:t>
            </a:r>
          </a:p>
          <a:p>
            <a:r>
              <a:rPr lang="en-US" dirty="0"/>
              <a:t>SHANE ARMSTRONG</a:t>
            </a:r>
          </a:p>
          <a:p>
            <a:r>
              <a:rPr lang="en-US" dirty="0"/>
              <a:t>MELISSA QUIJADA</a:t>
            </a:r>
          </a:p>
          <a:p>
            <a:r>
              <a:rPr lang="en-US" dirty="0"/>
              <a:t>ROBERTO TREVINO</a:t>
            </a:r>
          </a:p>
        </p:txBody>
      </p:sp>
    </p:spTree>
    <p:extLst>
      <p:ext uri="{BB962C8B-B14F-4D97-AF65-F5344CB8AC3E}">
        <p14:creationId xmlns:p14="http://schemas.microsoft.com/office/powerpoint/2010/main" val="1561335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4979-764C-40AB-A508-D06AC4884C48}"/>
              </a:ext>
            </a:extLst>
          </p:cNvPr>
          <p:cNvSpPr>
            <a:spLocks noGrp="1"/>
          </p:cNvSpPr>
          <p:nvPr>
            <p:ph type="title"/>
          </p:nvPr>
        </p:nvSpPr>
        <p:spPr/>
        <p:txBody>
          <a:bodyPr/>
          <a:lstStyle/>
          <a:p>
            <a:r>
              <a:rPr lang="en-US" dirty="0"/>
              <a:t>NORTHERN VIRGINIA HUMAN TRAFFICKING INITIATIVE (NOVA HTI)</a:t>
            </a:r>
          </a:p>
        </p:txBody>
      </p:sp>
      <p:graphicFrame>
        <p:nvGraphicFramePr>
          <p:cNvPr id="4" name="Content Placeholder 7">
            <a:extLst>
              <a:ext uri="{FF2B5EF4-FFF2-40B4-BE49-F238E27FC236}">
                <a16:creationId xmlns:a16="http://schemas.microsoft.com/office/drawing/2014/main" id="{42C5366D-3D43-49BD-9453-EE46C82EAF03}"/>
              </a:ext>
            </a:extLst>
          </p:cNvPr>
          <p:cNvGraphicFramePr>
            <a:graphicFrameLocks/>
          </p:cNvGraphicFramePr>
          <p:nvPr>
            <p:extLst/>
          </p:nvPr>
        </p:nvGraphicFramePr>
        <p:xfrm>
          <a:off x="681037" y="2256639"/>
          <a:ext cx="10761546" cy="45099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5601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A6E56-D7BD-463D-963D-37F4EE46C29D}"/>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B2B67C4A-70AB-402E-809F-0848A8CAC4FB}"/>
              </a:ext>
            </a:extLst>
          </p:cNvPr>
          <p:cNvSpPr>
            <a:spLocks noGrp="1"/>
          </p:cNvSpPr>
          <p:nvPr>
            <p:ph idx="1"/>
          </p:nvPr>
        </p:nvSpPr>
        <p:spPr/>
        <p:txBody>
          <a:bodyPr/>
          <a:lstStyle/>
          <a:p>
            <a:r>
              <a:rPr lang="en-US" dirty="0"/>
              <a:t>Build a scalable method of finding clusters on Craigslist</a:t>
            </a:r>
          </a:p>
        </p:txBody>
      </p:sp>
    </p:spTree>
    <p:extLst>
      <p:ext uri="{BB962C8B-B14F-4D97-AF65-F5344CB8AC3E}">
        <p14:creationId xmlns:p14="http://schemas.microsoft.com/office/powerpoint/2010/main" val="4239745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6C9A9-17CE-4FF5-94F9-41E6315A49F3}"/>
              </a:ext>
            </a:extLst>
          </p:cNvPr>
          <p:cNvSpPr>
            <a:spLocks noGrp="1"/>
          </p:cNvSpPr>
          <p:nvPr>
            <p:ph type="title"/>
          </p:nvPr>
        </p:nvSpPr>
        <p:spPr/>
        <p:txBody>
          <a:bodyPr/>
          <a:lstStyle/>
          <a:p>
            <a:r>
              <a:rPr lang="en-US" dirty="0"/>
              <a:t>DATA SOURCES - Craigslist</a:t>
            </a:r>
          </a:p>
        </p:txBody>
      </p:sp>
      <p:graphicFrame>
        <p:nvGraphicFramePr>
          <p:cNvPr id="4" name="Content Placeholder 7">
            <a:extLst>
              <a:ext uri="{FF2B5EF4-FFF2-40B4-BE49-F238E27FC236}">
                <a16:creationId xmlns:a16="http://schemas.microsoft.com/office/drawing/2014/main" id="{B622BDE2-FCF8-4629-9F9E-858F33B060FF}"/>
              </a:ext>
            </a:extLst>
          </p:cNvPr>
          <p:cNvGraphicFramePr>
            <a:graphicFrameLocks/>
          </p:cNvGraphicFramePr>
          <p:nvPr>
            <p:extLst>
              <p:ext uri="{D42A27DB-BD31-4B8C-83A1-F6EECF244321}">
                <p14:modId xmlns:p14="http://schemas.microsoft.com/office/powerpoint/2010/main" val="3659609870"/>
              </p:ext>
            </p:extLst>
          </p:nvPr>
        </p:nvGraphicFramePr>
        <p:xfrm>
          <a:off x="680321" y="2314938"/>
          <a:ext cx="6796925" cy="4097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ectangle 4">
            <a:extLst>
              <a:ext uri="{FF2B5EF4-FFF2-40B4-BE49-F238E27FC236}">
                <a16:creationId xmlns:a16="http://schemas.microsoft.com/office/drawing/2014/main" id="{B38F0195-1E3B-4278-AB1D-30204693409D}"/>
              </a:ext>
            </a:extLst>
          </p:cNvPr>
          <p:cNvSpPr>
            <a:spLocks noChangeArrowheads="1"/>
          </p:cNvSpPr>
          <p:nvPr/>
        </p:nvSpPr>
        <p:spPr bwMode="auto">
          <a:xfrm>
            <a:off x="10431663" y="2856237"/>
            <a:ext cx="17670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dirty="0">
                <a:solidFill>
                  <a:srgbClr val="FFFFFF"/>
                </a:solidFill>
                <a:latin typeface="Arial" panose="020B0604020202020204" pitchFamily="34" charset="0"/>
                <a:cs typeface="Arial" panose="020B0604020202020204" pitchFamily="34" charset="0"/>
              </a:rPr>
              <a:t>AWS Storage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9" name="Picture 5" descr="https://lh5.googleusercontent.com/YXsJrh9TQ8uhxgTdI_M9M5VU91fJ4XvteiNFcXCypCrg7HRQ2z-4CL7rzPcDGKxi_JiUYhbcA4hqwM0wnH_H5TojOI7zeitOIDE6PczuM1pcHVTDglCo1errCz25K-elKCzKZRQsOis">
            <a:extLst>
              <a:ext uri="{FF2B5EF4-FFF2-40B4-BE49-F238E27FC236}">
                <a16:creationId xmlns:a16="http://schemas.microsoft.com/office/drawing/2014/main" id="{90B51CD5-BF65-434A-8987-EE4263B0908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50451" y="2130194"/>
            <a:ext cx="2190750" cy="21907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h5.googleusercontent.com/LE65doDKlp5RhYRZ5XwI8Lg_D12oewMhpLwpSMOtse0EUj4XIblhrg9gWAchqdp2mEywrcFN2C8e9FgVhF1_vpAm9n3IoWzH4E8clwxubdaZzcKSg9ESHsne1S_PHdtQNpJ2zsTpxho">
            <a:extLst>
              <a:ext uri="{FF2B5EF4-FFF2-40B4-BE49-F238E27FC236}">
                <a16:creationId xmlns:a16="http://schemas.microsoft.com/office/drawing/2014/main" id="{AE072CBF-3353-42BF-B931-44260DEF499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59988" y="4616972"/>
            <a:ext cx="1971675" cy="197167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439E0AD0-EA32-45C8-B2DB-C9A4C370B37E}"/>
              </a:ext>
            </a:extLst>
          </p:cNvPr>
          <p:cNvSpPr/>
          <p:nvPr/>
        </p:nvSpPr>
        <p:spPr>
          <a:xfrm>
            <a:off x="10564009" y="5763697"/>
            <a:ext cx="954107" cy="369332"/>
          </a:xfrm>
          <a:prstGeom prst="rect">
            <a:avLst/>
          </a:prstGeom>
        </p:spPr>
        <p:txBody>
          <a:bodyPr wrap="none">
            <a:spAutoFit/>
          </a:bodyPr>
          <a:lstStyle/>
          <a:p>
            <a:pPr lvl="0" defTabSz="914400" eaLnBrk="0" fontAlgn="base" hangingPunct="0">
              <a:spcBef>
                <a:spcPct val="0"/>
              </a:spcBef>
              <a:spcAft>
                <a:spcPct val="0"/>
              </a:spcAft>
            </a:pPr>
            <a:r>
              <a:rPr lang="en-US" altLang="en-US" dirty="0">
                <a:solidFill>
                  <a:srgbClr val="FFFFFF"/>
                </a:solidFill>
                <a:latin typeface="Arial" panose="020B0604020202020204" pitchFamily="34" charset="0"/>
                <a:cs typeface="Arial" panose="020B0604020202020204" pitchFamily="34" charset="0"/>
              </a:rPr>
              <a:t>MySQL</a:t>
            </a:r>
            <a:endParaRPr lang="en-US" altLang="en-US" sz="1000" dirty="0"/>
          </a:p>
        </p:txBody>
      </p:sp>
    </p:spTree>
    <p:extLst>
      <p:ext uri="{BB962C8B-B14F-4D97-AF65-F5344CB8AC3E}">
        <p14:creationId xmlns:p14="http://schemas.microsoft.com/office/powerpoint/2010/main" val="600740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74D1-1F31-4C4B-BB24-DB41102BB066}"/>
              </a:ext>
            </a:extLst>
          </p:cNvPr>
          <p:cNvSpPr>
            <a:spLocks noGrp="1"/>
          </p:cNvSpPr>
          <p:nvPr>
            <p:ph type="title"/>
          </p:nvPr>
        </p:nvSpPr>
        <p:spPr/>
        <p:txBody>
          <a:bodyPr/>
          <a:lstStyle/>
          <a:p>
            <a:r>
              <a:rPr lang="en-US" dirty="0"/>
              <a:t>DATA ANALYSIS</a:t>
            </a:r>
          </a:p>
        </p:txBody>
      </p:sp>
      <p:graphicFrame>
        <p:nvGraphicFramePr>
          <p:cNvPr id="4" name="Content Placeholder 7">
            <a:extLst>
              <a:ext uri="{FF2B5EF4-FFF2-40B4-BE49-F238E27FC236}">
                <a16:creationId xmlns:a16="http://schemas.microsoft.com/office/drawing/2014/main" id="{BA7DC650-B665-4FAB-B649-6C7D6AFE4304}"/>
              </a:ext>
            </a:extLst>
          </p:cNvPr>
          <p:cNvGraphicFramePr>
            <a:graphicFrameLocks/>
          </p:cNvGraphicFramePr>
          <p:nvPr>
            <p:extLst>
              <p:ext uri="{D42A27DB-BD31-4B8C-83A1-F6EECF244321}">
                <p14:modId xmlns:p14="http://schemas.microsoft.com/office/powerpoint/2010/main" val="259315649"/>
              </p:ext>
            </p:extLst>
          </p:nvPr>
        </p:nvGraphicFramePr>
        <p:xfrm>
          <a:off x="681037" y="2146300"/>
          <a:ext cx="10761546" cy="459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53372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A6051-5DA1-440E-8AC1-F91B7E6CDC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D7469E-D920-4359-A08F-B45A204B55D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71010979"/>
      </p:ext>
    </p:extLst>
  </p:cSld>
  <p:clrMapOvr>
    <a:masterClrMapping/>
  </p:clrMapOvr>
</p:sld>
</file>

<file path=ppt/theme/theme1.xml><?xml version="1.0" encoding="utf-8"?>
<a:theme xmlns:a="http://schemas.openxmlformats.org/drawingml/2006/main" name="Berlin">
  <a:themeElements>
    <a:clrScheme name="Berlin">
      <a:dk1>
        <a:sysClr val="windowText" lastClr="FFFF00"/>
      </a:dk1>
      <a:lt1>
        <a:sysClr val="window" lastClr="000000"/>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FFFF00"/>
      </a:dk1>
      <a:lt1>
        <a:sysClr val="window" lastClr="000000"/>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12540</TotalTime>
  <Words>357</Words>
  <Application>Microsoft Office PowerPoint</Application>
  <PresentationFormat>Widescreen</PresentationFormat>
  <Paragraphs>64</Paragraphs>
  <Slides>6</Slides>
  <Notes>4</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Trebuchet MS</vt:lpstr>
      <vt:lpstr>Wingdings</vt:lpstr>
      <vt:lpstr>Berlin</vt:lpstr>
      <vt:lpstr>HUMAN TRAFFICKING IDENTIFYING ILLICIT PLACES IN NOVA</vt:lpstr>
      <vt:lpstr>NORTHERN VIRGINIA HUMAN TRAFFICKING INITIATIVE (NOVA HTI)</vt:lpstr>
      <vt:lpstr>Goals</vt:lpstr>
      <vt:lpstr>DATA SOURCES - Craigslist</vt:lpstr>
      <vt:lpstr>DATA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TRAFFICKING IDENTIFYING ILLICIT PLACES IN NOVA</dc:title>
  <dc:creator>R K</dc:creator>
  <cp:lastModifiedBy>Shane Armstrong</cp:lastModifiedBy>
  <cp:revision>211</cp:revision>
  <dcterms:created xsi:type="dcterms:W3CDTF">2017-10-26T02:43:32Z</dcterms:created>
  <dcterms:modified xsi:type="dcterms:W3CDTF">2017-12-14T08:42:25Z</dcterms:modified>
</cp:coreProperties>
</file>