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4.png" ContentType="image/png"/>
  <Override PartName="/ppt/media/image3.jpeg" ContentType="image/jpeg"/>
  <Override PartName="/ppt/media/image2.jpeg" ContentType="image/jpeg"/>
  <Override PartName="/ppt/media/image1.jpeg" ContentType="image/jpeg"/>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slideLayout24.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2920" y="301320"/>
            <a:ext cx="9069480" cy="1261080"/>
          </a:xfrm>
          <a:prstGeom prst="rect">
            <a:avLst/>
          </a:prstGeom>
        </p:spPr>
        <p:txBody>
          <a:bodyPr anchor="ctr" bIns="0" lIns="0" rIns="0" tIns="0" wrap="none"/>
          <a:p>
            <a:pPr algn="ctr"/>
            <a:endParaRPr/>
          </a:p>
        </p:txBody>
      </p:sp>
      <p:sp>
        <p:nvSpPr>
          <p:cNvPr id="27" name="PlaceHolder 2"/>
          <p:cNvSpPr>
            <a:spLocks noGrp="1"/>
          </p:cNvSpPr>
          <p:nvPr>
            <p:ph type="body"/>
          </p:nvPr>
        </p:nvSpPr>
        <p:spPr>
          <a:xfrm>
            <a:off x="502920" y="1768320"/>
            <a:ext cx="8867880" cy="2114640"/>
          </a:xfrm>
          <a:prstGeom prst="rect">
            <a:avLst/>
          </a:prstGeom>
        </p:spPr>
        <p:txBody>
          <a:bodyPr bIns="0" lIns="0" rIns="0" tIns="7920" wrap="none"/>
          <a:p>
            <a:endParaRPr/>
          </a:p>
        </p:txBody>
      </p:sp>
      <p:sp>
        <p:nvSpPr>
          <p:cNvPr id="28" name="PlaceHolder 3"/>
          <p:cNvSpPr>
            <a:spLocks noGrp="1"/>
          </p:cNvSpPr>
          <p:nvPr>
            <p:ph type="body"/>
          </p:nvPr>
        </p:nvSpPr>
        <p:spPr>
          <a:xfrm>
            <a:off x="502920" y="4084200"/>
            <a:ext cx="8867880" cy="2114640"/>
          </a:xfrm>
          <a:prstGeom prst="rect">
            <a:avLst/>
          </a:prstGeom>
        </p:spPr>
        <p:txBody>
          <a:bodyPr bIns="0" lIns="0" rIns="0" tIns="792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2920" y="301320"/>
            <a:ext cx="9069480" cy="1261080"/>
          </a:xfrm>
          <a:prstGeom prst="rect">
            <a:avLst/>
          </a:prstGeom>
        </p:spPr>
        <p:txBody>
          <a:bodyPr anchor="ctr" bIns="0" lIns="0" rIns="0" tIns="0" wrap="none"/>
          <a:p>
            <a:pPr algn="ctr"/>
            <a:endParaRPr/>
          </a:p>
        </p:txBody>
      </p:sp>
      <p:sp>
        <p:nvSpPr>
          <p:cNvPr id="30" name="PlaceHolder 2"/>
          <p:cNvSpPr>
            <a:spLocks noGrp="1"/>
          </p:cNvSpPr>
          <p:nvPr>
            <p:ph type="body"/>
          </p:nvPr>
        </p:nvSpPr>
        <p:spPr>
          <a:xfrm>
            <a:off x="502920" y="1768320"/>
            <a:ext cx="4327200" cy="2114640"/>
          </a:xfrm>
          <a:prstGeom prst="rect">
            <a:avLst/>
          </a:prstGeom>
        </p:spPr>
        <p:txBody>
          <a:bodyPr bIns="0" lIns="0" rIns="0" tIns="7920" wrap="none"/>
          <a:p>
            <a:endParaRPr/>
          </a:p>
        </p:txBody>
      </p:sp>
      <p:sp>
        <p:nvSpPr>
          <p:cNvPr id="31" name="PlaceHolder 3"/>
          <p:cNvSpPr>
            <a:spLocks noGrp="1"/>
          </p:cNvSpPr>
          <p:nvPr>
            <p:ph type="body"/>
          </p:nvPr>
        </p:nvSpPr>
        <p:spPr>
          <a:xfrm>
            <a:off x="5046840" y="1768320"/>
            <a:ext cx="4327200" cy="2114640"/>
          </a:xfrm>
          <a:prstGeom prst="rect">
            <a:avLst/>
          </a:prstGeom>
        </p:spPr>
        <p:txBody>
          <a:bodyPr bIns="0" lIns="0" rIns="0" tIns="7920" wrap="none"/>
          <a:p>
            <a:endParaRPr/>
          </a:p>
        </p:txBody>
      </p:sp>
      <p:sp>
        <p:nvSpPr>
          <p:cNvPr id="32" name="PlaceHolder 4"/>
          <p:cNvSpPr>
            <a:spLocks noGrp="1"/>
          </p:cNvSpPr>
          <p:nvPr>
            <p:ph type="body"/>
          </p:nvPr>
        </p:nvSpPr>
        <p:spPr>
          <a:xfrm>
            <a:off x="5046840" y="4084200"/>
            <a:ext cx="4327200" cy="2114640"/>
          </a:xfrm>
          <a:prstGeom prst="rect">
            <a:avLst/>
          </a:prstGeom>
        </p:spPr>
        <p:txBody>
          <a:bodyPr bIns="0" lIns="0" rIns="0" tIns="7920" wrap="none"/>
          <a:p>
            <a:endParaRPr/>
          </a:p>
        </p:txBody>
      </p:sp>
      <p:sp>
        <p:nvSpPr>
          <p:cNvPr id="33" name="PlaceHolder 5"/>
          <p:cNvSpPr>
            <a:spLocks noGrp="1"/>
          </p:cNvSpPr>
          <p:nvPr>
            <p:ph type="body"/>
          </p:nvPr>
        </p:nvSpPr>
        <p:spPr>
          <a:xfrm>
            <a:off x="502920" y="4084200"/>
            <a:ext cx="4327200" cy="2114640"/>
          </a:xfrm>
          <a:prstGeom prst="rect">
            <a:avLst/>
          </a:prstGeom>
        </p:spPr>
        <p:txBody>
          <a:bodyPr bIns="0" lIns="0" rIns="0" tIns="792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2920" y="301320"/>
            <a:ext cx="9069480" cy="1261080"/>
          </a:xfrm>
          <a:prstGeom prst="rect">
            <a:avLst/>
          </a:prstGeom>
        </p:spPr>
        <p:txBody>
          <a:bodyPr anchor="ctr" bIns="0" lIns="0" rIns="0" tIns="0" wrap="none"/>
          <a:p>
            <a:pPr algn="ctr"/>
            <a:endParaRPr/>
          </a:p>
        </p:txBody>
      </p:sp>
      <p:sp>
        <p:nvSpPr>
          <p:cNvPr id="35" name="PlaceHolder 2"/>
          <p:cNvSpPr>
            <a:spLocks noGrp="1"/>
          </p:cNvSpPr>
          <p:nvPr>
            <p:ph type="body"/>
          </p:nvPr>
        </p:nvSpPr>
        <p:spPr>
          <a:xfrm>
            <a:off x="502920" y="1768320"/>
            <a:ext cx="4327200" cy="2114640"/>
          </a:xfrm>
          <a:prstGeom prst="rect">
            <a:avLst/>
          </a:prstGeom>
        </p:spPr>
        <p:txBody>
          <a:bodyPr bIns="0" lIns="0" rIns="0" tIns="7920" wrap="none"/>
          <a:p>
            <a:endParaRPr/>
          </a:p>
        </p:txBody>
      </p:sp>
      <p:sp>
        <p:nvSpPr>
          <p:cNvPr id="36" name="PlaceHolder 3"/>
          <p:cNvSpPr>
            <a:spLocks noGrp="1"/>
          </p:cNvSpPr>
          <p:nvPr>
            <p:ph type="body"/>
          </p:nvPr>
        </p:nvSpPr>
        <p:spPr>
          <a:xfrm>
            <a:off x="5046840" y="1768320"/>
            <a:ext cx="4327200" cy="2114640"/>
          </a:xfrm>
          <a:prstGeom prst="rect">
            <a:avLst/>
          </a:prstGeom>
        </p:spPr>
        <p:txBody>
          <a:bodyPr bIns="0" lIns="0" rIns="0" tIns="792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502920" y="301320"/>
            <a:ext cx="9069480" cy="1261080"/>
          </a:xfrm>
          <a:prstGeom prst="rect">
            <a:avLst/>
          </a:prstGeom>
        </p:spPr>
        <p:txBody>
          <a:bodyPr anchor="ctr" bIns="0" lIns="0" rIns="0" tIns="0" wrap="none"/>
          <a:p>
            <a:pPr algn="ctr"/>
            <a:endParaRPr/>
          </a:p>
        </p:txBody>
      </p:sp>
      <p:sp>
        <p:nvSpPr>
          <p:cNvPr id="40" name="PlaceHolder 2"/>
          <p:cNvSpPr>
            <a:spLocks noGrp="1"/>
          </p:cNvSpPr>
          <p:nvPr>
            <p:ph type="subTitle"/>
          </p:nvPr>
        </p:nvSpPr>
        <p:spPr>
          <a:xfrm>
            <a:off x="502920" y="1768320"/>
            <a:ext cx="8867880" cy="443448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02920" y="301320"/>
            <a:ext cx="9069480" cy="1261080"/>
          </a:xfrm>
          <a:prstGeom prst="rect">
            <a:avLst/>
          </a:prstGeom>
        </p:spPr>
        <p:txBody>
          <a:bodyPr anchor="ctr" bIns="0" lIns="0" rIns="0" tIns="0" wrap="none"/>
          <a:p>
            <a:pPr algn="ctr"/>
            <a:endParaRPr/>
          </a:p>
        </p:txBody>
      </p:sp>
      <p:sp>
        <p:nvSpPr>
          <p:cNvPr id="42" name="PlaceHolder 2"/>
          <p:cNvSpPr>
            <a:spLocks noGrp="1"/>
          </p:cNvSpPr>
          <p:nvPr>
            <p:ph type="body"/>
          </p:nvPr>
        </p:nvSpPr>
        <p:spPr>
          <a:xfrm>
            <a:off x="502920" y="1768320"/>
            <a:ext cx="8867880" cy="4434120"/>
          </a:xfrm>
          <a:prstGeom prst="rect">
            <a:avLst/>
          </a:prstGeom>
        </p:spPr>
        <p:txBody>
          <a:bodyPr bIns="0" lIns="0" rIns="0" tIns="792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2920" y="301320"/>
            <a:ext cx="9069480" cy="1261080"/>
          </a:xfrm>
          <a:prstGeom prst="rect">
            <a:avLst/>
          </a:prstGeom>
        </p:spPr>
        <p:txBody>
          <a:bodyPr anchor="ctr" bIns="0" lIns="0" rIns="0" tIns="0" wrap="none"/>
          <a:p>
            <a:pPr algn="ctr"/>
            <a:endParaRPr/>
          </a:p>
        </p:txBody>
      </p:sp>
      <p:sp>
        <p:nvSpPr>
          <p:cNvPr id="44" name="PlaceHolder 2"/>
          <p:cNvSpPr>
            <a:spLocks noGrp="1"/>
          </p:cNvSpPr>
          <p:nvPr>
            <p:ph type="body"/>
          </p:nvPr>
        </p:nvSpPr>
        <p:spPr>
          <a:xfrm>
            <a:off x="502920" y="1768320"/>
            <a:ext cx="4327200" cy="4434120"/>
          </a:xfrm>
          <a:prstGeom prst="rect">
            <a:avLst/>
          </a:prstGeom>
        </p:spPr>
        <p:txBody>
          <a:bodyPr bIns="0" lIns="0" rIns="0" tIns="7920" wrap="none"/>
          <a:p>
            <a:endParaRPr/>
          </a:p>
        </p:txBody>
      </p:sp>
      <p:sp>
        <p:nvSpPr>
          <p:cNvPr id="45" name="PlaceHolder 3"/>
          <p:cNvSpPr>
            <a:spLocks noGrp="1"/>
          </p:cNvSpPr>
          <p:nvPr>
            <p:ph type="body"/>
          </p:nvPr>
        </p:nvSpPr>
        <p:spPr>
          <a:xfrm>
            <a:off x="5046840" y="1768320"/>
            <a:ext cx="4327200" cy="4434120"/>
          </a:xfrm>
          <a:prstGeom prst="rect">
            <a:avLst/>
          </a:prstGeom>
        </p:spPr>
        <p:txBody>
          <a:bodyPr bIns="0" lIns="0" rIns="0" tIns="792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502920" y="301320"/>
            <a:ext cx="9069480" cy="126108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502920" y="301320"/>
            <a:ext cx="9069480" cy="590112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2920" y="301320"/>
            <a:ext cx="9069480" cy="1261080"/>
          </a:xfrm>
          <a:prstGeom prst="rect">
            <a:avLst/>
          </a:prstGeom>
        </p:spPr>
        <p:txBody>
          <a:bodyPr anchor="ctr" bIns="0" lIns="0" rIns="0" tIns="0" wrap="none"/>
          <a:p>
            <a:pPr algn="ctr"/>
            <a:endParaRPr/>
          </a:p>
        </p:txBody>
      </p:sp>
      <p:sp>
        <p:nvSpPr>
          <p:cNvPr id="49" name="PlaceHolder 2"/>
          <p:cNvSpPr>
            <a:spLocks noGrp="1"/>
          </p:cNvSpPr>
          <p:nvPr>
            <p:ph type="body"/>
          </p:nvPr>
        </p:nvSpPr>
        <p:spPr>
          <a:xfrm>
            <a:off x="502920" y="1768320"/>
            <a:ext cx="4327200" cy="2114640"/>
          </a:xfrm>
          <a:prstGeom prst="rect">
            <a:avLst/>
          </a:prstGeom>
        </p:spPr>
        <p:txBody>
          <a:bodyPr bIns="0" lIns="0" rIns="0" tIns="7920" wrap="none"/>
          <a:p>
            <a:endParaRPr/>
          </a:p>
        </p:txBody>
      </p:sp>
      <p:sp>
        <p:nvSpPr>
          <p:cNvPr id="50" name="PlaceHolder 3"/>
          <p:cNvSpPr>
            <a:spLocks noGrp="1"/>
          </p:cNvSpPr>
          <p:nvPr>
            <p:ph type="body"/>
          </p:nvPr>
        </p:nvSpPr>
        <p:spPr>
          <a:xfrm>
            <a:off x="502920" y="4084200"/>
            <a:ext cx="4327200" cy="2114640"/>
          </a:xfrm>
          <a:prstGeom prst="rect">
            <a:avLst/>
          </a:prstGeom>
        </p:spPr>
        <p:txBody>
          <a:bodyPr bIns="0" lIns="0" rIns="0" tIns="7920" wrap="none"/>
          <a:p>
            <a:endParaRPr/>
          </a:p>
        </p:txBody>
      </p:sp>
      <p:sp>
        <p:nvSpPr>
          <p:cNvPr id="51" name="PlaceHolder 4"/>
          <p:cNvSpPr>
            <a:spLocks noGrp="1"/>
          </p:cNvSpPr>
          <p:nvPr>
            <p:ph type="body"/>
          </p:nvPr>
        </p:nvSpPr>
        <p:spPr>
          <a:xfrm>
            <a:off x="5046840" y="1768320"/>
            <a:ext cx="4327200" cy="4434120"/>
          </a:xfrm>
          <a:prstGeom prst="rect">
            <a:avLst/>
          </a:prstGeom>
        </p:spPr>
        <p:txBody>
          <a:bodyPr bIns="0" lIns="0" rIns="0" tIns="792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2920" y="301320"/>
            <a:ext cx="9069480" cy="1261080"/>
          </a:xfrm>
          <a:prstGeom prst="rect">
            <a:avLst/>
          </a:prstGeom>
        </p:spPr>
        <p:txBody>
          <a:bodyPr anchor="ctr" bIns="0" lIns="0" rIns="0" tIns="0" wrap="none"/>
          <a:p>
            <a:pPr algn="ctr"/>
            <a:endParaRPr/>
          </a:p>
        </p:txBody>
      </p:sp>
      <p:sp>
        <p:nvSpPr>
          <p:cNvPr id="6" name="PlaceHolder 2"/>
          <p:cNvSpPr>
            <a:spLocks noGrp="1"/>
          </p:cNvSpPr>
          <p:nvPr>
            <p:ph type="subTitle"/>
          </p:nvPr>
        </p:nvSpPr>
        <p:spPr>
          <a:xfrm>
            <a:off x="502920" y="1768320"/>
            <a:ext cx="8867880" cy="443448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2920" y="301320"/>
            <a:ext cx="9069480" cy="1261080"/>
          </a:xfrm>
          <a:prstGeom prst="rect">
            <a:avLst/>
          </a:prstGeom>
        </p:spPr>
        <p:txBody>
          <a:bodyPr anchor="ctr" bIns="0" lIns="0" rIns="0" tIns="0" wrap="none"/>
          <a:p>
            <a:pPr algn="ctr"/>
            <a:endParaRPr/>
          </a:p>
        </p:txBody>
      </p:sp>
      <p:sp>
        <p:nvSpPr>
          <p:cNvPr id="53" name="PlaceHolder 2"/>
          <p:cNvSpPr>
            <a:spLocks noGrp="1"/>
          </p:cNvSpPr>
          <p:nvPr>
            <p:ph type="body"/>
          </p:nvPr>
        </p:nvSpPr>
        <p:spPr>
          <a:xfrm>
            <a:off x="502920" y="1768320"/>
            <a:ext cx="4327200" cy="4434120"/>
          </a:xfrm>
          <a:prstGeom prst="rect">
            <a:avLst/>
          </a:prstGeom>
        </p:spPr>
        <p:txBody>
          <a:bodyPr bIns="0" lIns="0" rIns="0" tIns="7920" wrap="none"/>
          <a:p>
            <a:endParaRPr/>
          </a:p>
        </p:txBody>
      </p:sp>
      <p:sp>
        <p:nvSpPr>
          <p:cNvPr id="54" name="PlaceHolder 3"/>
          <p:cNvSpPr>
            <a:spLocks noGrp="1"/>
          </p:cNvSpPr>
          <p:nvPr>
            <p:ph type="body"/>
          </p:nvPr>
        </p:nvSpPr>
        <p:spPr>
          <a:xfrm>
            <a:off x="5046840" y="1768320"/>
            <a:ext cx="4327200" cy="2114640"/>
          </a:xfrm>
          <a:prstGeom prst="rect">
            <a:avLst/>
          </a:prstGeom>
        </p:spPr>
        <p:txBody>
          <a:bodyPr bIns="0" lIns="0" rIns="0" tIns="7920" wrap="none"/>
          <a:p>
            <a:endParaRPr/>
          </a:p>
        </p:txBody>
      </p:sp>
      <p:sp>
        <p:nvSpPr>
          <p:cNvPr id="55" name="PlaceHolder 4"/>
          <p:cNvSpPr>
            <a:spLocks noGrp="1"/>
          </p:cNvSpPr>
          <p:nvPr>
            <p:ph type="body"/>
          </p:nvPr>
        </p:nvSpPr>
        <p:spPr>
          <a:xfrm>
            <a:off x="5046840" y="4084200"/>
            <a:ext cx="4327200" cy="2114640"/>
          </a:xfrm>
          <a:prstGeom prst="rect">
            <a:avLst/>
          </a:prstGeom>
        </p:spPr>
        <p:txBody>
          <a:bodyPr bIns="0" lIns="0" rIns="0" tIns="792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2920" y="301320"/>
            <a:ext cx="9069480" cy="1261080"/>
          </a:xfrm>
          <a:prstGeom prst="rect">
            <a:avLst/>
          </a:prstGeom>
        </p:spPr>
        <p:txBody>
          <a:bodyPr anchor="ctr" bIns="0" lIns="0" rIns="0" tIns="0" wrap="none"/>
          <a:p>
            <a:pPr algn="ctr"/>
            <a:endParaRPr/>
          </a:p>
        </p:txBody>
      </p:sp>
      <p:sp>
        <p:nvSpPr>
          <p:cNvPr id="57" name="PlaceHolder 2"/>
          <p:cNvSpPr>
            <a:spLocks noGrp="1"/>
          </p:cNvSpPr>
          <p:nvPr>
            <p:ph type="body"/>
          </p:nvPr>
        </p:nvSpPr>
        <p:spPr>
          <a:xfrm>
            <a:off x="502920" y="1768320"/>
            <a:ext cx="4327200" cy="2114640"/>
          </a:xfrm>
          <a:prstGeom prst="rect">
            <a:avLst/>
          </a:prstGeom>
        </p:spPr>
        <p:txBody>
          <a:bodyPr bIns="0" lIns="0" rIns="0" tIns="7920" wrap="none"/>
          <a:p>
            <a:endParaRPr/>
          </a:p>
        </p:txBody>
      </p:sp>
      <p:sp>
        <p:nvSpPr>
          <p:cNvPr id="58" name="PlaceHolder 3"/>
          <p:cNvSpPr>
            <a:spLocks noGrp="1"/>
          </p:cNvSpPr>
          <p:nvPr>
            <p:ph type="body"/>
          </p:nvPr>
        </p:nvSpPr>
        <p:spPr>
          <a:xfrm>
            <a:off x="5046840" y="1768320"/>
            <a:ext cx="4327200" cy="2114640"/>
          </a:xfrm>
          <a:prstGeom prst="rect">
            <a:avLst/>
          </a:prstGeom>
        </p:spPr>
        <p:txBody>
          <a:bodyPr bIns="0" lIns="0" rIns="0" tIns="7920" wrap="none"/>
          <a:p>
            <a:endParaRPr/>
          </a:p>
        </p:txBody>
      </p:sp>
      <p:sp>
        <p:nvSpPr>
          <p:cNvPr id="59" name="PlaceHolder 4"/>
          <p:cNvSpPr>
            <a:spLocks noGrp="1"/>
          </p:cNvSpPr>
          <p:nvPr>
            <p:ph type="body"/>
          </p:nvPr>
        </p:nvSpPr>
        <p:spPr>
          <a:xfrm>
            <a:off x="502920" y="4084200"/>
            <a:ext cx="8867520" cy="2114640"/>
          </a:xfrm>
          <a:prstGeom prst="rect">
            <a:avLst/>
          </a:prstGeom>
        </p:spPr>
        <p:txBody>
          <a:bodyPr bIns="0" lIns="0" rIns="0" tIns="792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2920" y="301320"/>
            <a:ext cx="9069480" cy="1261080"/>
          </a:xfrm>
          <a:prstGeom prst="rect">
            <a:avLst/>
          </a:prstGeom>
        </p:spPr>
        <p:txBody>
          <a:bodyPr anchor="ctr" bIns="0" lIns="0" rIns="0" tIns="0" wrap="none"/>
          <a:p>
            <a:pPr algn="ctr"/>
            <a:endParaRPr/>
          </a:p>
        </p:txBody>
      </p:sp>
      <p:sp>
        <p:nvSpPr>
          <p:cNvPr id="61" name="PlaceHolder 2"/>
          <p:cNvSpPr>
            <a:spLocks noGrp="1"/>
          </p:cNvSpPr>
          <p:nvPr>
            <p:ph type="body"/>
          </p:nvPr>
        </p:nvSpPr>
        <p:spPr>
          <a:xfrm>
            <a:off x="502920" y="1768320"/>
            <a:ext cx="8867880" cy="2114640"/>
          </a:xfrm>
          <a:prstGeom prst="rect">
            <a:avLst/>
          </a:prstGeom>
        </p:spPr>
        <p:txBody>
          <a:bodyPr bIns="0" lIns="0" rIns="0" tIns="7920" wrap="none"/>
          <a:p>
            <a:endParaRPr/>
          </a:p>
        </p:txBody>
      </p:sp>
      <p:sp>
        <p:nvSpPr>
          <p:cNvPr id="62" name="PlaceHolder 3"/>
          <p:cNvSpPr>
            <a:spLocks noGrp="1"/>
          </p:cNvSpPr>
          <p:nvPr>
            <p:ph type="body"/>
          </p:nvPr>
        </p:nvSpPr>
        <p:spPr>
          <a:xfrm>
            <a:off x="502920" y="4084200"/>
            <a:ext cx="8867880" cy="2114640"/>
          </a:xfrm>
          <a:prstGeom prst="rect">
            <a:avLst/>
          </a:prstGeom>
        </p:spPr>
        <p:txBody>
          <a:bodyPr bIns="0" lIns="0" rIns="0" tIns="792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2920" y="301320"/>
            <a:ext cx="9069480" cy="1261080"/>
          </a:xfrm>
          <a:prstGeom prst="rect">
            <a:avLst/>
          </a:prstGeom>
        </p:spPr>
        <p:txBody>
          <a:bodyPr anchor="ctr" bIns="0" lIns="0" rIns="0" tIns="0" wrap="none"/>
          <a:p>
            <a:pPr algn="ctr"/>
            <a:endParaRPr/>
          </a:p>
        </p:txBody>
      </p:sp>
      <p:sp>
        <p:nvSpPr>
          <p:cNvPr id="64" name="PlaceHolder 2"/>
          <p:cNvSpPr>
            <a:spLocks noGrp="1"/>
          </p:cNvSpPr>
          <p:nvPr>
            <p:ph type="body"/>
          </p:nvPr>
        </p:nvSpPr>
        <p:spPr>
          <a:xfrm>
            <a:off x="502920" y="1768320"/>
            <a:ext cx="4327200" cy="2114640"/>
          </a:xfrm>
          <a:prstGeom prst="rect">
            <a:avLst/>
          </a:prstGeom>
        </p:spPr>
        <p:txBody>
          <a:bodyPr bIns="0" lIns="0" rIns="0" tIns="7920" wrap="none"/>
          <a:p>
            <a:endParaRPr/>
          </a:p>
        </p:txBody>
      </p:sp>
      <p:sp>
        <p:nvSpPr>
          <p:cNvPr id="65" name="PlaceHolder 3"/>
          <p:cNvSpPr>
            <a:spLocks noGrp="1"/>
          </p:cNvSpPr>
          <p:nvPr>
            <p:ph type="body"/>
          </p:nvPr>
        </p:nvSpPr>
        <p:spPr>
          <a:xfrm>
            <a:off x="5046840" y="1768320"/>
            <a:ext cx="4327200" cy="2114640"/>
          </a:xfrm>
          <a:prstGeom prst="rect">
            <a:avLst/>
          </a:prstGeom>
        </p:spPr>
        <p:txBody>
          <a:bodyPr bIns="0" lIns="0" rIns="0" tIns="7920" wrap="none"/>
          <a:p>
            <a:endParaRPr/>
          </a:p>
        </p:txBody>
      </p:sp>
      <p:sp>
        <p:nvSpPr>
          <p:cNvPr id="66" name="PlaceHolder 4"/>
          <p:cNvSpPr>
            <a:spLocks noGrp="1"/>
          </p:cNvSpPr>
          <p:nvPr>
            <p:ph type="body"/>
          </p:nvPr>
        </p:nvSpPr>
        <p:spPr>
          <a:xfrm>
            <a:off x="5046840" y="4084200"/>
            <a:ext cx="4327200" cy="2114640"/>
          </a:xfrm>
          <a:prstGeom prst="rect">
            <a:avLst/>
          </a:prstGeom>
        </p:spPr>
        <p:txBody>
          <a:bodyPr bIns="0" lIns="0" rIns="0" tIns="7920" wrap="none"/>
          <a:p>
            <a:endParaRPr/>
          </a:p>
        </p:txBody>
      </p:sp>
      <p:sp>
        <p:nvSpPr>
          <p:cNvPr id="67" name="PlaceHolder 5"/>
          <p:cNvSpPr>
            <a:spLocks noGrp="1"/>
          </p:cNvSpPr>
          <p:nvPr>
            <p:ph type="body"/>
          </p:nvPr>
        </p:nvSpPr>
        <p:spPr>
          <a:xfrm>
            <a:off x="502920" y="4084200"/>
            <a:ext cx="4327200" cy="2114640"/>
          </a:xfrm>
          <a:prstGeom prst="rect">
            <a:avLst/>
          </a:prstGeom>
        </p:spPr>
        <p:txBody>
          <a:bodyPr bIns="0" lIns="0" rIns="0" tIns="792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2920" y="301320"/>
            <a:ext cx="9069480" cy="1261080"/>
          </a:xfrm>
          <a:prstGeom prst="rect">
            <a:avLst/>
          </a:prstGeom>
        </p:spPr>
        <p:txBody>
          <a:bodyPr anchor="ctr" bIns="0" lIns="0" rIns="0" tIns="0" wrap="none"/>
          <a:p>
            <a:pPr algn="ctr"/>
            <a:endParaRPr/>
          </a:p>
        </p:txBody>
      </p:sp>
      <p:sp>
        <p:nvSpPr>
          <p:cNvPr id="69" name="PlaceHolder 2"/>
          <p:cNvSpPr>
            <a:spLocks noGrp="1"/>
          </p:cNvSpPr>
          <p:nvPr>
            <p:ph type="body"/>
          </p:nvPr>
        </p:nvSpPr>
        <p:spPr>
          <a:xfrm>
            <a:off x="502920" y="1768320"/>
            <a:ext cx="4327200" cy="2114640"/>
          </a:xfrm>
          <a:prstGeom prst="rect">
            <a:avLst/>
          </a:prstGeom>
        </p:spPr>
        <p:txBody>
          <a:bodyPr bIns="0" lIns="0" rIns="0" tIns="7920" wrap="none"/>
          <a:p>
            <a:endParaRPr/>
          </a:p>
        </p:txBody>
      </p:sp>
      <p:sp>
        <p:nvSpPr>
          <p:cNvPr id="70" name="PlaceHolder 3"/>
          <p:cNvSpPr>
            <a:spLocks noGrp="1"/>
          </p:cNvSpPr>
          <p:nvPr>
            <p:ph type="body"/>
          </p:nvPr>
        </p:nvSpPr>
        <p:spPr>
          <a:xfrm>
            <a:off x="5046840" y="1768320"/>
            <a:ext cx="4327200" cy="2114640"/>
          </a:xfrm>
          <a:prstGeom prst="rect">
            <a:avLst/>
          </a:prstGeom>
        </p:spPr>
        <p:txBody>
          <a:bodyPr bIns="0" lIns="0" rIns="0" tIns="792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2920" y="301320"/>
            <a:ext cx="9069480" cy="1261080"/>
          </a:xfrm>
          <a:prstGeom prst="rect">
            <a:avLst/>
          </a:prstGeom>
        </p:spPr>
        <p:txBody>
          <a:bodyPr anchor="ctr" bIns="0" lIns="0" rIns="0" tIns="0" wrap="none"/>
          <a:p>
            <a:pPr algn="ctr"/>
            <a:endParaRPr/>
          </a:p>
        </p:txBody>
      </p:sp>
      <p:sp>
        <p:nvSpPr>
          <p:cNvPr id="8" name="PlaceHolder 2"/>
          <p:cNvSpPr>
            <a:spLocks noGrp="1"/>
          </p:cNvSpPr>
          <p:nvPr>
            <p:ph type="body"/>
          </p:nvPr>
        </p:nvSpPr>
        <p:spPr>
          <a:xfrm>
            <a:off x="502920" y="1768320"/>
            <a:ext cx="8867880" cy="4434120"/>
          </a:xfrm>
          <a:prstGeom prst="rect">
            <a:avLst/>
          </a:prstGeom>
        </p:spPr>
        <p:txBody>
          <a:bodyPr bIns="0" lIns="0" rIns="0" tIns="792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2920" y="301320"/>
            <a:ext cx="9069480" cy="1261080"/>
          </a:xfrm>
          <a:prstGeom prst="rect">
            <a:avLst/>
          </a:prstGeom>
        </p:spPr>
        <p:txBody>
          <a:bodyPr anchor="ctr" bIns="0" lIns="0" rIns="0" tIns="0" wrap="none"/>
          <a:p>
            <a:pPr algn="ctr"/>
            <a:endParaRPr/>
          </a:p>
        </p:txBody>
      </p:sp>
      <p:sp>
        <p:nvSpPr>
          <p:cNvPr id="10" name="PlaceHolder 2"/>
          <p:cNvSpPr>
            <a:spLocks noGrp="1"/>
          </p:cNvSpPr>
          <p:nvPr>
            <p:ph type="body"/>
          </p:nvPr>
        </p:nvSpPr>
        <p:spPr>
          <a:xfrm>
            <a:off x="502920" y="1768320"/>
            <a:ext cx="4327200" cy="4434120"/>
          </a:xfrm>
          <a:prstGeom prst="rect">
            <a:avLst/>
          </a:prstGeom>
        </p:spPr>
        <p:txBody>
          <a:bodyPr bIns="0" lIns="0" rIns="0" tIns="7920" wrap="none"/>
          <a:p>
            <a:endParaRPr/>
          </a:p>
        </p:txBody>
      </p:sp>
      <p:sp>
        <p:nvSpPr>
          <p:cNvPr id="11" name="PlaceHolder 3"/>
          <p:cNvSpPr>
            <a:spLocks noGrp="1"/>
          </p:cNvSpPr>
          <p:nvPr>
            <p:ph type="body"/>
          </p:nvPr>
        </p:nvSpPr>
        <p:spPr>
          <a:xfrm>
            <a:off x="5046840" y="1768320"/>
            <a:ext cx="4327200" cy="4434120"/>
          </a:xfrm>
          <a:prstGeom prst="rect">
            <a:avLst/>
          </a:prstGeom>
        </p:spPr>
        <p:txBody>
          <a:bodyPr bIns="0" lIns="0" rIns="0" tIns="792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2920" y="301320"/>
            <a:ext cx="9069480" cy="126108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2920" y="301320"/>
            <a:ext cx="9069480" cy="590112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2920" y="301320"/>
            <a:ext cx="9069480" cy="1261080"/>
          </a:xfrm>
          <a:prstGeom prst="rect">
            <a:avLst/>
          </a:prstGeom>
        </p:spPr>
        <p:txBody>
          <a:bodyPr anchor="ctr" bIns="0" lIns="0" rIns="0" tIns="0" wrap="none"/>
          <a:p>
            <a:pPr algn="ctr"/>
            <a:endParaRPr/>
          </a:p>
        </p:txBody>
      </p:sp>
      <p:sp>
        <p:nvSpPr>
          <p:cNvPr id="15" name="PlaceHolder 2"/>
          <p:cNvSpPr>
            <a:spLocks noGrp="1"/>
          </p:cNvSpPr>
          <p:nvPr>
            <p:ph type="body"/>
          </p:nvPr>
        </p:nvSpPr>
        <p:spPr>
          <a:xfrm>
            <a:off x="502920" y="1768320"/>
            <a:ext cx="4327200" cy="2114640"/>
          </a:xfrm>
          <a:prstGeom prst="rect">
            <a:avLst/>
          </a:prstGeom>
        </p:spPr>
        <p:txBody>
          <a:bodyPr bIns="0" lIns="0" rIns="0" tIns="7920" wrap="none"/>
          <a:p>
            <a:endParaRPr/>
          </a:p>
        </p:txBody>
      </p:sp>
      <p:sp>
        <p:nvSpPr>
          <p:cNvPr id="16" name="PlaceHolder 3"/>
          <p:cNvSpPr>
            <a:spLocks noGrp="1"/>
          </p:cNvSpPr>
          <p:nvPr>
            <p:ph type="body"/>
          </p:nvPr>
        </p:nvSpPr>
        <p:spPr>
          <a:xfrm>
            <a:off x="502920" y="4084200"/>
            <a:ext cx="4327200" cy="2114640"/>
          </a:xfrm>
          <a:prstGeom prst="rect">
            <a:avLst/>
          </a:prstGeom>
        </p:spPr>
        <p:txBody>
          <a:bodyPr bIns="0" lIns="0" rIns="0" tIns="7920" wrap="none"/>
          <a:p>
            <a:endParaRPr/>
          </a:p>
        </p:txBody>
      </p:sp>
      <p:sp>
        <p:nvSpPr>
          <p:cNvPr id="17" name="PlaceHolder 4"/>
          <p:cNvSpPr>
            <a:spLocks noGrp="1"/>
          </p:cNvSpPr>
          <p:nvPr>
            <p:ph type="body"/>
          </p:nvPr>
        </p:nvSpPr>
        <p:spPr>
          <a:xfrm>
            <a:off x="5046840" y="1768320"/>
            <a:ext cx="4327200" cy="4434120"/>
          </a:xfrm>
          <a:prstGeom prst="rect">
            <a:avLst/>
          </a:prstGeom>
        </p:spPr>
        <p:txBody>
          <a:bodyPr bIns="0" lIns="0" rIns="0" tIns="792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2920" y="301320"/>
            <a:ext cx="9069480" cy="1261080"/>
          </a:xfrm>
          <a:prstGeom prst="rect">
            <a:avLst/>
          </a:prstGeom>
        </p:spPr>
        <p:txBody>
          <a:bodyPr anchor="ctr" bIns="0" lIns="0" rIns="0" tIns="0" wrap="none"/>
          <a:p>
            <a:pPr algn="ctr"/>
            <a:endParaRPr/>
          </a:p>
        </p:txBody>
      </p:sp>
      <p:sp>
        <p:nvSpPr>
          <p:cNvPr id="19" name="PlaceHolder 2"/>
          <p:cNvSpPr>
            <a:spLocks noGrp="1"/>
          </p:cNvSpPr>
          <p:nvPr>
            <p:ph type="body"/>
          </p:nvPr>
        </p:nvSpPr>
        <p:spPr>
          <a:xfrm>
            <a:off x="502920" y="1768320"/>
            <a:ext cx="4327200" cy="4434120"/>
          </a:xfrm>
          <a:prstGeom prst="rect">
            <a:avLst/>
          </a:prstGeom>
        </p:spPr>
        <p:txBody>
          <a:bodyPr bIns="0" lIns="0" rIns="0" tIns="7920" wrap="none"/>
          <a:p>
            <a:endParaRPr/>
          </a:p>
        </p:txBody>
      </p:sp>
      <p:sp>
        <p:nvSpPr>
          <p:cNvPr id="20" name="PlaceHolder 3"/>
          <p:cNvSpPr>
            <a:spLocks noGrp="1"/>
          </p:cNvSpPr>
          <p:nvPr>
            <p:ph type="body"/>
          </p:nvPr>
        </p:nvSpPr>
        <p:spPr>
          <a:xfrm>
            <a:off x="5046840" y="1768320"/>
            <a:ext cx="4327200" cy="2114640"/>
          </a:xfrm>
          <a:prstGeom prst="rect">
            <a:avLst/>
          </a:prstGeom>
        </p:spPr>
        <p:txBody>
          <a:bodyPr bIns="0" lIns="0" rIns="0" tIns="7920" wrap="none"/>
          <a:p>
            <a:endParaRPr/>
          </a:p>
        </p:txBody>
      </p:sp>
      <p:sp>
        <p:nvSpPr>
          <p:cNvPr id="21" name="PlaceHolder 4"/>
          <p:cNvSpPr>
            <a:spLocks noGrp="1"/>
          </p:cNvSpPr>
          <p:nvPr>
            <p:ph type="body"/>
          </p:nvPr>
        </p:nvSpPr>
        <p:spPr>
          <a:xfrm>
            <a:off x="5046840" y="4084200"/>
            <a:ext cx="4327200" cy="2114640"/>
          </a:xfrm>
          <a:prstGeom prst="rect">
            <a:avLst/>
          </a:prstGeom>
        </p:spPr>
        <p:txBody>
          <a:bodyPr bIns="0" lIns="0" rIns="0" tIns="792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2920" y="301320"/>
            <a:ext cx="9069480" cy="1261080"/>
          </a:xfrm>
          <a:prstGeom prst="rect">
            <a:avLst/>
          </a:prstGeom>
        </p:spPr>
        <p:txBody>
          <a:bodyPr anchor="ctr" bIns="0" lIns="0" rIns="0" tIns="0" wrap="none"/>
          <a:p>
            <a:pPr algn="ctr"/>
            <a:endParaRPr/>
          </a:p>
        </p:txBody>
      </p:sp>
      <p:sp>
        <p:nvSpPr>
          <p:cNvPr id="23" name="PlaceHolder 2"/>
          <p:cNvSpPr>
            <a:spLocks noGrp="1"/>
          </p:cNvSpPr>
          <p:nvPr>
            <p:ph type="body"/>
          </p:nvPr>
        </p:nvSpPr>
        <p:spPr>
          <a:xfrm>
            <a:off x="502920" y="1768320"/>
            <a:ext cx="4327200" cy="2114640"/>
          </a:xfrm>
          <a:prstGeom prst="rect">
            <a:avLst/>
          </a:prstGeom>
        </p:spPr>
        <p:txBody>
          <a:bodyPr bIns="0" lIns="0" rIns="0" tIns="7920" wrap="none"/>
          <a:p>
            <a:endParaRPr/>
          </a:p>
        </p:txBody>
      </p:sp>
      <p:sp>
        <p:nvSpPr>
          <p:cNvPr id="24" name="PlaceHolder 3"/>
          <p:cNvSpPr>
            <a:spLocks noGrp="1"/>
          </p:cNvSpPr>
          <p:nvPr>
            <p:ph type="body"/>
          </p:nvPr>
        </p:nvSpPr>
        <p:spPr>
          <a:xfrm>
            <a:off x="5046840" y="1768320"/>
            <a:ext cx="4327200" cy="2114640"/>
          </a:xfrm>
          <a:prstGeom prst="rect">
            <a:avLst/>
          </a:prstGeom>
        </p:spPr>
        <p:txBody>
          <a:bodyPr bIns="0" lIns="0" rIns="0" tIns="7920" wrap="none"/>
          <a:p>
            <a:endParaRPr/>
          </a:p>
        </p:txBody>
      </p:sp>
      <p:sp>
        <p:nvSpPr>
          <p:cNvPr id="25" name="PlaceHolder 4"/>
          <p:cNvSpPr>
            <a:spLocks noGrp="1"/>
          </p:cNvSpPr>
          <p:nvPr>
            <p:ph type="body"/>
          </p:nvPr>
        </p:nvSpPr>
        <p:spPr>
          <a:xfrm>
            <a:off x="502920" y="4084200"/>
            <a:ext cx="8867520" cy="2114640"/>
          </a:xfrm>
          <a:prstGeom prst="rect">
            <a:avLst/>
          </a:prstGeom>
        </p:spPr>
        <p:txBody>
          <a:bodyPr bIns="0" lIns="0" rIns="0" tIns="792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2920" y="301320"/>
            <a:ext cx="9069480" cy="1260720"/>
          </a:xfrm>
          <a:prstGeom prst="rect">
            <a:avLst/>
          </a:prstGeom>
        </p:spPr>
        <p:txBody>
          <a:bodyPr anchor="ctr" bIns="0" lIns="0" rIns="0" tIns="0"/>
          <a:p>
            <a:pPr algn="ctr"/>
            <a:r>
              <a:rPr lang="en-US"/>
              <a:t>Click to edit the title text format</a:t>
            </a:r>
            <a:endParaRPr/>
          </a:p>
        </p:txBody>
      </p:sp>
      <p:sp>
        <p:nvSpPr>
          <p:cNvPr id="1" name="PlaceHolder 2"/>
          <p:cNvSpPr>
            <a:spLocks noGrp="1"/>
          </p:cNvSpPr>
          <p:nvPr>
            <p:ph type="body"/>
          </p:nvPr>
        </p:nvSpPr>
        <p:spPr>
          <a:xfrm>
            <a:off x="502920" y="1768320"/>
            <a:ext cx="8867880" cy="4434120"/>
          </a:xfrm>
          <a:prstGeom prst="rect">
            <a:avLst/>
          </a:prstGeom>
        </p:spPr>
        <p:txBody>
          <a:bodyPr bIns="0" lIns="0" rIns="0" tIns="7920"/>
          <a:p>
            <a:pPr>
              <a:buFont typeface="Times New Roman"/>
              <a:buChar char="•"/>
            </a:pPr>
            <a:r>
              <a:rPr lang="en-US"/>
              <a:t>Click to edit the outline text format</a:t>
            </a:r>
            <a:endParaRPr/>
          </a:p>
          <a:p>
            <a:pPr lvl="1">
              <a:buFont typeface="Times New Roman"/>
              <a:buChar char="–"/>
            </a:pPr>
            <a:r>
              <a:rPr lang="en-US"/>
              <a:t>Second Outline Level</a:t>
            </a:r>
            <a:endParaRPr/>
          </a:p>
          <a:p>
            <a:pPr lvl="2">
              <a:buFont typeface="Times New Roman"/>
              <a:buChar char="•"/>
            </a:pPr>
            <a:r>
              <a:rPr lang="en-US"/>
              <a:t>Third Outline Level</a:t>
            </a:r>
            <a:endParaRPr/>
          </a:p>
          <a:p>
            <a:pPr lvl="3">
              <a:buFont typeface="Times New Roman"/>
              <a:buChar char="–"/>
            </a:pPr>
            <a:r>
              <a:rPr lang="en-US"/>
              <a:t>Fourth Outline Level</a:t>
            </a:r>
            <a:endParaRPr/>
          </a:p>
          <a:p>
            <a:pPr lvl="4">
              <a:buFont typeface="Times New Roman"/>
              <a:buChar char="»"/>
            </a:pPr>
            <a:r>
              <a:rPr lang="en-US"/>
              <a:t>Fifth Outline Level</a:t>
            </a:r>
            <a:endParaRPr/>
          </a:p>
          <a:p>
            <a:pPr lvl="5">
              <a:buFont typeface="Times New Roman"/>
              <a:buChar char="»"/>
            </a:pPr>
            <a:r>
              <a:rPr lang="en-US"/>
              <a:t>Sixth Outline Level</a:t>
            </a:r>
            <a:endParaRPr/>
          </a:p>
          <a:p>
            <a:pPr lvl="6">
              <a:buFont typeface="Times New Roman"/>
              <a:buChar char="»"/>
            </a:pPr>
            <a:r>
              <a:rPr lang="en-US"/>
              <a:t>Seventh Outline Level</a:t>
            </a:r>
            <a:endParaRPr/>
          </a:p>
        </p:txBody>
      </p:sp>
      <p:sp>
        <p:nvSpPr>
          <p:cNvPr id="2" name="PlaceHolder 3"/>
          <p:cNvSpPr>
            <a:spLocks noGrp="1"/>
          </p:cNvSpPr>
          <p:nvPr>
            <p:ph type="dt"/>
          </p:nvPr>
        </p:nvSpPr>
        <p:spPr>
          <a:xfrm>
            <a:off x="502920" y="6886440"/>
            <a:ext cx="2346120" cy="519480"/>
          </a:xfrm>
          <a:prstGeom prst="rect">
            <a:avLst/>
          </a:prstGeom>
        </p:spPr>
        <p:txBody>
          <a:bodyPr bIns="0" lIns="0" rIns="0" tIns="0"/>
          <a:p>
            <a:pPr>
              <a:buFont typeface="Times New Roman"/>
              <a:buChar char="•"/>
            </a:pPr>
            <a:r>
              <a:rPr lang="en-US"/>
              <a:t>&lt;date/time&gt;</a:t>
            </a:r>
            <a:endParaRPr/>
          </a:p>
        </p:txBody>
      </p:sp>
      <p:sp>
        <p:nvSpPr>
          <p:cNvPr id="3" name="PlaceHolder 4"/>
          <p:cNvSpPr>
            <a:spLocks noGrp="1"/>
          </p:cNvSpPr>
          <p:nvPr>
            <p:ph type="ftr"/>
          </p:nvPr>
        </p:nvSpPr>
        <p:spPr>
          <a:xfrm>
            <a:off x="3448080" y="6886440"/>
            <a:ext cx="3193920" cy="519480"/>
          </a:xfrm>
          <a:prstGeom prst="rect">
            <a:avLst/>
          </a:prstGeom>
        </p:spPr>
        <p:txBody>
          <a:bodyPr bIns="0" lIns="0" rIns="0" tIns="0"/>
          <a:p>
            <a:pPr>
              <a:buFont typeface="Times New Roman"/>
              <a:buChar char="•"/>
            </a:pPr>
            <a:r>
              <a:rPr lang="en-US"/>
              <a:t>&lt;footer&gt;</a:t>
            </a:r>
            <a:endParaRPr/>
          </a:p>
        </p:txBody>
      </p:sp>
      <p:sp>
        <p:nvSpPr>
          <p:cNvPr id="4" name="PlaceHolder 5"/>
          <p:cNvSpPr>
            <a:spLocks noGrp="1"/>
          </p:cNvSpPr>
          <p:nvPr>
            <p:ph type="sldNum"/>
          </p:nvPr>
        </p:nvSpPr>
        <p:spPr>
          <a:xfrm>
            <a:off x="7227720" y="6886440"/>
            <a:ext cx="2346480" cy="519480"/>
          </a:xfrm>
          <a:prstGeom prst="rect">
            <a:avLst/>
          </a:prstGeom>
        </p:spPr>
        <p:txBody>
          <a:bodyPr bIns="0" lIns="0" rIns="0" tIns="0"/>
          <a:p>
            <a:pPr>
              <a:buFont typeface="Times New Roman"/>
              <a:buChar char="•"/>
            </a:pPr>
            <a:fld id="{AF9194C0-5784-4D6F-8318-40D974C6799D}" type="slidenum">
              <a:rPr lang="en-US"/>
              <a:t>&lt;number&gt;</a:t>
            </a:fld>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502920" y="301320"/>
            <a:ext cx="9069480" cy="1260720"/>
          </a:xfrm>
          <a:prstGeom prst="rect">
            <a:avLst/>
          </a:prstGeom>
        </p:spPr>
        <p:txBody>
          <a:bodyPr anchor="ctr" bIns="0" lIns="0" rIns="0" tIns="0"/>
          <a:p>
            <a:pPr algn="ctr"/>
            <a:r>
              <a:rPr lang="en-US"/>
              <a:t>Click to edit the title text format</a:t>
            </a:r>
            <a:endParaRPr/>
          </a:p>
        </p:txBody>
      </p:sp>
      <p:sp>
        <p:nvSpPr>
          <p:cNvPr id="38" name="PlaceHolder 2"/>
          <p:cNvSpPr>
            <a:spLocks noGrp="1"/>
          </p:cNvSpPr>
          <p:nvPr>
            <p:ph type="body"/>
          </p:nvPr>
        </p:nvSpPr>
        <p:spPr>
          <a:xfrm>
            <a:off x="502920" y="1768320"/>
            <a:ext cx="8867880" cy="4417560"/>
          </a:xfrm>
          <a:prstGeom prst="rect">
            <a:avLst/>
          </a:prstGeom>
        </p:spPr>
        <p:txBody>
          <a:bodyPr bIns="0" lIns="0" rIns="0" tIns="0"/>
          <a:p>
            <a:pPr>
              <a:buFont typeface="Times New Roman"/>
              <a:buChar char="•"/>
            </a:pPr>
            <a:r>
              <a:rPr lang="en-US"/>
              <a:t>Click to edit the outline text format</a:t>
            </a:r>
            <a:endParaRPr/>
          </a:p>
          <a:p>
            <a:pPr lvl="1">
              <a:buFont typeface="Times New Roman"/>
              <a:buChar char="–"/>
            </a:pPr>
            <a:r>
              <a:rPr lang="en-US"/>
              <a:t>Second Outline Level</a:t>
            </a:r>
            <a:endParaRPr/>
          </a:p>
          <a:p>
            <a:pPr lvl="2">
              <a:buFont typeface="Times New Roman"/>
              <a:buChar char="•"/>
            </a:pPr>
            <a:r>
              <a:rPr lang="en-US"/>
              <a:t>Third Outline Level</a:t>
            </a:r>
            <a:endParaRPr/>
          </a:p>
          <a:p>
            <a:pPr lvl="3">
              <a:buFont typeface="Times New Roman"/>
              <a:buChar char="–"/>
            </a:pPr>
            <a:r>
              <a:rPr lang="en-US"/>
              <a:t>Fourth Outline Level</a:t>
            </a:r>
            <a:endParaRPr/>
          </a:p>
          <a:p>
            <a:pPr lvl="4">
              <a:buFont typeface="Times New Roman"/>
              <a:buChar char="»"/>
            </a:pPr>
            <a:r>
              <a:rPr lang="en-US"/>
              <a:t>Fifth Outline Level</a:t>
            </a:r>
            <a:endParaRPr/>
          </a:p>
          <a:p>
            <a:pPr lvl="5">
              <a:buFont typeface="Times New Roman"/>
              <a:buChar char="»"/>
            </a:pPr>
            <a:r>
              <a:rPr lang="en-US"/>
              <a:t>Sixth Outline Level</a:t>
            </a:r>
            <a:endParaRPr/>
          </a:p>
          <a:p>
            <a:pPr lvl="6">
              <a:buFont typeface="Times New Roman"/>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1" name="TextShape 1"/>
          <p:cNvSpPr txBox="1"/>
          <p:nvPr/>
        </p:nvSpPr>
        <p:spPr>
          <a:xfrm>
            <a:off x="502920" y="301680"/>
            <a:ext cx="9070920" cy="1262520"/>
          </a:xfrm>
          <a:prstGeom prst="rect">
            <a:avLst/>
          </a:prstGeom>
        </p:spPr>
        <p:txBody>
          <a:bodyPr anchor="ctr" bIns="0" lIns="0" rIns="0" tIns="28080"/>
          <a:p>
            <a:pPr algn="ctr">
              <a:lnSpc>
                <a:spcPct val="93000"/>
              </a:lnSpc>
              <a:buFont typeface="Times New Roman"/>
              <a:buChar char="•"/>
            </a:pPr>
            <a:r>
              <a:rPr lang="en-GB" sz="3200">
                <a:solidFill>
                  <a:srgbClr val="000000"/>
                </a:solidFill>
                <a:latin typeface="AR PL UKai CN"/>
                <a:ea typeface="AR PL UKai CN"/>
              </a:rPr>
              <a:t>大数据分析案例：</a:t>
            </a:r>
            <a:r>
              <a:rPr lang="en-US" sz="3200">
                <a:solidFill>
                  <a:srgbClr val="000000"/>
                </a:solidFill>
                <a:latin typeface="AR PL UKai CN"/>
                <a:ea typeface="AR PL UKai CN"/>
              </a:rPr>
              <a:t>
</a:t>
            </a:r>
            <a:r>
              <a:rPr lang="en-US" sz="3200">
                <a:solidFill>
                  <a:srgbClr val="000000"/>
                </a:solidFill>
                <a:latin typeface="AR PL UKai CN"/>
                <a:ea typeface="AR PL UKai CN"/>
              </a:rPr>
              <a:t>Hadoop</a:t>
            </a:r>
            <a:r>
              <a:rPr lang="en-GB" sz="3200">
                <a:solidFill>
                  <a:srgbClr val="000000"/>
                </a:solidFill>
                <a:latin typeface="AR PL UKai CN"/>
                <a:ea typeface="AR PL UKai CN"/>
              </a:rPr>
              <a:t>在铁路客票分析领域的应用</a:t>
            </a:r>
            <a:endParaRPr/>
          </a:p>
        </p:txBody>
      </p:sp>
      <p:sp>
        <p:nvSpPr>
          <p:cNvPr id="72" name="TextShape 2"/>
          <p:cNvSpPr txBox="1"/>
          <p:nvPr/>
        </p:nvSpPr>
        <p:spPr>
          <a:xfrm>
            <a:off x="502920" y="1435320"/>
            <a:ext cx="8869320" cy="5050800"/>
          </a:xfrm>
          <a:prstGeom prst="rect">
            <a:avLst/>
          </a:prstGeom>
        </p:spPr>
        <p:txBody>
          <a:bodyPr anchor="ctr" bIns="0" lIns="0" rIns="0" tIns="35280"/>
          <a:p>
            <a:pPr algn="ctr">
              <a:lnSpc>
                <a:spcPct val="93000"/>
              </a:lnSpc>
              <a:buFont typeface="Times New Roman"/>
              <a:buChar char="•"/>
            </a:pPr>
            <a:r>
              <a:rPr lang="en-GB" sz="4000">
                <a:solidFill>
                  <a:srgbClr val="000000"/>
                </a:solidFill>
                <a:latin typeface="AR PL UKai CN"/>
                <a:ea typeface="AR PL UKai CN"/>
              </a:rPr>
              <a:t>需求背景：</a:t>
            </a:r>
            <a:endParaRPr/>
          </a:p>
          <a:p>
            <a:pPr algn="just">
              <a:lnSpc>
                <a:spcPct val="93000"/>
              </a:lnSpc>
              <a:buFont typeface="Times New Roman"/>
              <a:buChar char="•"/>
            </a:pPr>
            <a:r>
              <a:rPr lang="en-US" sz="4000">
                <a:solidFill>
                  <a:srgbClr val="000000"/>
                </a:solidFill>
                <a:latin typeface="AR PL UKai CN"/>
                <a:ea typeface="AR PL UKai CN"/>
              </a:rPr>
              <a:t> </a:t>
            </a:r>
            <a:r>
              <a:rPr lang="en-GB" sz="2800">
                <a:solidFill>
                  <a:srgbClr val="000000"/>
                </a:solidFill>
                <a:latin typeface="AR PL UKai CN"/>
                <a:ea typeface="AR PL UKai CN"/>
              </a:rPr>
              <a:t>随着高铁建设的进程不断推进，为了科学合理的设计铁路开行方案，提高整体运营效率，需要对铁路客流进行分析，分析铁路流量的变化规律，预测铁路铁路客运量</a:t>
            </a:r>
            <a:r>
              <a:rPr lang="en-US" sz="2800">
                <a:solidFill>
                  <a:srgbClr val="000000"/>
                </a:solidFill>
                <a:latin typeface="AR PL UKai CN"/>
                <a:ea typeface="AR PL UKai CN"/>
              </a:rPr>
              <a:t>,</a:t>
            </a:r>
            <a:r>
              <a:rPr lang="en-GB" sz="2800">
                <a:solidFill>
                  <a:srgbClr val="000000"/>
                </a:solidFill>
                <a:latin typeface="AR PL UKai CN"/>
                <a:ea typeface="AR PL UKai CN"/>
              </a:rPr>
              <a:t>为精细化的客票营销提供科学的数据支撑。以运输理论和客运信息资源为基础，运用信息技术、运筹学和数理统计分析等方法为客运部门把握市场动态、预测客流量的变化趋势，制定列车开行方案、提供辅助决策的依据、数据管理的功能，该系统能够协助路局客运处，使客流预测过程更科学，整个客运营销过程具有可追溯性，预测准确性评判具有可量化性。</a:t>
            </a:r>
            <a:endParaRPr/>
          </a:p>
          <a:p>
            <a:pPr algn="ctr">
              <a:lnSpc>
                <a:spcPct val="93000"/>
              </a:lnSpc>
              <a:buFont typeface="Times New Roman"/>
              <a:buChar char="•"/>
            </a:pPr>
            <a:r>
              <a:rPr lang="en-US" sz="2200">
                <a:solidFill>
                  <a:srgbClr val="000000"/>
                </a:solidFill>
                <a:latin typeface="AR PL UKai CN"/>
                <a:ea typeface="AR PL UKai CN"/>
              </a:rPr>
              <a:t>    </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9" name="TextShape 1"/>
          <p:cNvSpPr txBox="1"/>
          <p:nvPr/>
        </p:nvSpPr>
        <p:spPr>
          <a:xfrm>
            <a:off x="502920" y="301680"/>
            <a:ext cx="9070920" cy="1262520"/>
          </a:xfrm>
          <a:prstGeom prst="rect">
            <a:avLst/>
          </a:prstGeom>
        </p:spPr>
        <p:txBody>
          <a:bodyPr anchor="ctr" bIns="0" lIns="0" rIns="0" tIns="28080"/>
          <a:p>
            <a:pPr algn="ctr">
              <a:lnSpc>
                <a:spcPct val="93000"/>
              </a:lnSpc>
              <a:buFont typeface="Times New Roman"/>
              <a:buChar char="•"/>
            </a:pPr>
            <a:r>
              <a:rPr lang="en-GB" sz="3200">
                <a:solidFill>
                  <a:srgbClr val="000000"/>
                </a:solidFill>
                <a:latin typeface="AR PL UKai CN"/>
                <a:ea typeface="AR PL UKai CN"/>
              </a:rPr>
              <a:t>业务结构与数据流</a:t>
            </a:r>
            <a:endParaRPr/>
          </a:p>
        </p:txBody>
      </p:sp>
      <p:pic>
        <p:nvPicPr>
          <p:cNvPr descr="" id="90" name=""/>
          <p:cNvPicPr/>
          <p:nvPr/>
        </p:nvPicPr>
        <p:blipFill>
          <a:blip r:embed="rId1"/>
          <a:stretch>
            <a:fillRect/>
          </a:stretch>
        </p:blipFill>
        <p:spPr>
          <a:xfrm>
            <a:off x="216000" y="1440000"/>
            <a:ext cx="9553320" cy="5362560"/>
          </a:xfrm>
          <a:prstGeom prst="rect">
            <a:avLst/>
          </a:prstGeom>
        </p:spPr>
      </p:pic>
    </p:spTree>
  </p:cSld>
  <p:timing>
    <p:tnLst>
      <p:par>
        <p:cTn dur="indefinite" id="19" nodeType="tmRoot" restart="never">
          <p:childTnLst>
            <p:seq>
              <p:cTn id="20" nodeType="mainSeq">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1" name="TextShape 1"/>
          <p:cNvSpPr txBox="1"/>
          <p:nvPr/>
        </p:nvSpPr>
        <p:spPr>
          <a:xfrm>
            <a:off x="502920" y="301680"/>
            <a:ext cx="9070920" cy="1262520"/>
          </a:xfrm>
          <a:prstGeom prst="rect">
            <a:avLst/>
          </a:prstGeom>
        </p:spPr>
        <p:txBody>
          <a:bodyPr anchor="ctr" bIns="0" lIns="0" rIns="0" tIns="38880"/>
          <a:p>
            <a:pPr algn="ctr">
              <a:lnSpc>
                <a:spcPct val="93000"/>
              </a:lnSpc>
              <a:buFont typeface="Times New Roman"/>
              <a:buChar char="•"/>
            </a:pPr>
            <a:r>
              <a:rPr lang="en-GB">
                <a:solidFill>
                  <a:srgbClr val="000000"/>
                </a:solidFill>
                <a:latin typeface="AR PL UKai CN"/>
                <a:ea typeface="AR PL UKai CN"/>
              </a:rPr>
              <a:t>业务范围</a:t>
            </a:r>
            <a:endParaRPr/>
          </a:p>
        </p:txBody>
      </p:sp>
      <p:sp>
        <p:nvSpPr>
          <p:cNvPr id="92" name="TextShape 2"/>
          <p:cNvSpPr txBox="1"/>
          <p:nvPr/>
        </p:nvSpPr>
        <p:spPr>
          <a:xfrm>
            <a:off x="502920" y="1768320"/>
            <a:ext cx="8869320" cy="5112000"/>
          </a:xfrm>
          <a:prstGeom prst="rect">
            <a:avLst/>
          </a:prstGeom>
        </p:spPr>
        <p:txBody>
          <a:bodyPr bIns="0" lIns="0" rIns="0" tIns="24840"/>
          <a:p>
            <a:pPr algn="just">
              <a:lnSpc>
                <a:spcPct val="93000"/>
              </a:lnSpc>
              <a:buFont typeface="Times New Roman"/>
              <a:buChar char="•"/>
            </a:pPr>
            <a:r>
              <a:rPr lang="en-US" sz="2800">
                <a:solidFill>
                  <a:srgbClr val="000000"/>
                </a:solidFill>
                <a:latin typeface="AR PL UKai CN"/>
                <a:ea typeface="AR PL UKai CN"/>
              </a:rPr>
              <a:t>  </a:t>
            </a:r>
            <a:r>
              <a:rPr lang="en-GB" sz="2800">
                <a:solidFill>
                  <a:srgbClr val="000000"/>
                </a:solidFill>
                <a:latin typeface="AR PL UKai CN"/>
                <a:ea typeface="AR PL UKai CN"/>
              </a:rPr>
              <a:t>由于客流预测目前处于探索阶段，一期客流预测为降低业务复杂度，将预测范围局限于上海局管内客运专线高铁线路。根据建设目标内容，考虑到客流的稳定性，挑选具有一定业务代表性的线路进行研究，将预测对象设定为沪宁高铁全线。根据调研成果，路局客运处关心的预测重点为节假日预测，因此一期客流预测的预测范围只限于节假日期间内沪宁线</a:t>
            </a:r>
            <a:r>
              <a:rPr lang="en-US" sz="2800">
                <a:solidFill>
                  <a:srgbClr val="000000"/>
                </a:solidFill>
                <a:latin typeface="AR PL UKai CN"/>
                <a:ea typeface="AR PL UKai CN"/>
              </a:rPr>
              <a:t>OD</a:t>
            </a:r>
            <a:r>
              <a:rPr lang="en-GB" sz="2800">
                <a:solidFill>
                  <a:srgbClr val="000000"/>
                </a:solidFill>
                <a:latin typeface="AR PL UKai CN"/>
                <a:ea typeface="AR PL UKai CN"/>
              </a:rPr>
              <a:t>区间的客流预测。</a:t>
            </a:r>
            <a:endParaRPr/>
          </a:p>
          <a:p>
            <a:pPr algn="just">
              <a:lnSpc>
                <a:spcPct val="93000"/>
              </a:lnSpc>
              <a:buFont typeface="Times New Roman"/>
              <a:buChar char="•"/>
            </a:pPr>
            <a:r>
              <a:rPr lang="en-US" sz="2800">
                <a:solidFill>
                  <a:srgbClr val="000000"/>
                </a:solidFill>
                <a:latin typeface="AR PL UKai CN"/>
                <a:ea typeface="AR PL UKai CN"/>
              </a:rPr>
              <a:t>1.</a:t>
            </a:r>
            <a:r>
              <a:rPr lang="en-GB" sz="2800">
                <a:solidFill>
                  <a:srgbClr val="000000"/>
                </a:solidFill>
                <a:latin typeface="AR PL UKai CN"/>
                <a:ea typeface="AR PL UKai CN"/>
              </a:rPr>
              <a:t>铁路运输企业历年运输总量分析</a:t>
            </a:r>
            <a:endParaRPr/>
          </a:p>
          <a:p>
            <a:pPr algn="just">
              <a:lnSpc>
                <a:spcPct val="93000"/>
              </a:lnSpc>
              <a:buFont typeface="Times New Roman"/>
              <a:buChar char="•"/>
            </a:pPr>
            <a:r>
              <a:rPr lang="en-US" sz="2800">
                <a:solidFill>
                  <a:srgbClr val="000000"/>
                </a:solidFill>
                <a:latin typeface="AR PL UKai CN"/>
                <a:ea typeface="AR PL UKai CN"/>
              </a:rPr>
              <a:t>2.</a:t>
            </a:r>
            <a:r>
              <a:rPr lang="en-GB" sz="2800">
                <a:solidFill>
                  <a:srgbClr val="000000"/>
                </a:solidFill>
                <a:latin typeface="AR PL UKai CN"/>
                <a:ea typeface="AR PL UKai CN"/>
              </a:rPr>
              <a:t>铁路运输企业年月客流预测</a:t>
            </a:r>
            <a:endParaRPr/>
          </a:p>
          <a:p>
            <a:pPr algn="just">
              <a:lnSpc>
                <a:spcPct val="93000"/>
              </a:lnSpc>
              <a:buFont typeface="Times New Roman"/>
              <a:buChar char="•"/>
            </a:pPr>
            <a:r>
              <a:rPr lang="en-US" sz="2800">
                <a:solidFill>
                  <a:srgbClr val="000000"/>
                </a:solidFill>
                <a:latin typeface="AR PL UKai CN"/>
                <a:ea typeface="AR PL UKai CN"/>
              </a:rPr>
              <a:t>3.</a:t>
            </a:r>
            <a:r>
              <a:rPr lang="en-GB" sz="2800">
                <a:solidFill>
                  <a:srgbClr val="000000"/>
                </a:solidFill>
                <a:latin typeface="AR PL UKai CN"/>
                <a:ea typeface="AR PL UKai CN"/>
              </a:rPr>
              <a:t>节假日客流预测</a:t>
            </a:r>
            <a:endParaRPr/>
          </a:p>
          <a:p>
            <a:pPr algn="just">
              <a:lnSpc>
                <a:spcPct val="93000"/>
              </a:lnSpc>
              <a:buFont typeface="Times New Roman"/>
              <a:buChar char="•"/>
            </a:pPr>
            <a:r>
              <a:rPr lang="en-US" sz="2800">
                <a:solidFill>
                  <a:srgbClr val="000000"/>
                </a:solidFill>
                <a:latin typeface="AR PL UKai CN"/>
                <a:ea typeface="AR PL UKai CN"/>
              </a:rPr>
              <a:t>4.</a:t>
            </a:r>
            <a:r>
              <a:rPr lang="en-GB" sz="2800">
                <a:solidFill>
                  <a:srgbClr val="000000"/>
                </a:solidFill>
                <a:latin typeface="AR PL UKai CN"/>
                <a:ea typeface="AR PL UKai CN"/>
              </a:rPr>
              <a:t>平日客流预测</a:t>
            </a:r>
            <a:endParaRPr/>
          </a:p>
        </p:txBody>
      </p:sp>
    </p:spTree>
  </p:cSld>
  <p:timing>
    <p:tnLst>
      <p:par>
        <p:cTn dur="indefinite" id="21" nodeType="tmRoot" restart="never">
          <p:childTnLst>
            <p:seq>
              <p:cTn id="22" nodeType="mainSeq">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3" name="TextShape 1"/>
          <p:cNvSpPr txBox="1"/>
          <p:nvPr/>
        </p:nvSpPr>
        <p:spPr>
          <a:xfrm>
            <a:off x="502920" y="301680"/>
            <a:ext cx="9070920" cy="1262520"/>
          </a:xfrm>
          <a:prstGeom prst="rect">
            <a:avLst/>
          </a:prstGeom>
        </p:spPr>
        <p:txBody>
          <a:bodyPr anchor="ctr" bIns="0" lIns="0" rIns="0" tIns="38880"/>
          <a:p>
            <a:pPr algn="ctr">
              <a:lnSpc>
                <a:spcPct val="93000"/>
              </a:lnSpc>
              <a:buFont typeface="Times New Roman"/>
              <a:buChar char="•"/>
            </a:pPr>
            <a:r>
              <a:rPr lang="en-GB">
                <a:solidFill>
                  <a:srgbClr val="000000"/>
                </a:solidFill>
                <a:latin typeface="AR PL UKai CN"/>
                <a:ea typeface="AR PL UKai CN"/>
              </a:rPr>
              <a:t>业务范围</a:t>
            </a:r>
            <a:endParaRPr/>
          </a:p>
        </p:txBody>
      </p:sp>
      <p:sp>
        <p:nvSpPr>
          <p:cNvPr id="94" name="TextShape 2"/>
          <p:cNvSpPr txBox="1"/>
          <p:nvPr/>
        </p:nvSpPr>
        <p:spPr>
          <a:xfrm>
            <a:off x="502920" y="1768320"/>
            <a:ext cx="8869320" cy="4385160"/>
          </a:xfrm>
          <a:prstGeom prst="rect">
            <a:avLst/>
          </a:prstGeom>
        </p:spPr>
        <p:txBody>
          <a:bodyPr bIns="0" lIns="0" rIns="0" tIns="24840"/>
          <a:p>
            <a:pPr>
              <a:lnSpc>
                <a:spcPct val="93000"/>
              </a:lnSpc>
              <a:buFont typeface="Times New Roman"/>
              <a:buChar char="•"/>
            </a:pPr>
            <a:r>
              <a:rPr lang="en-US" sz="2800">
                <a:solidFill>
                  <a:srgbClr val="000000"/>
                </a:solidFill>
                <a:latin typeface="AR PL UKai CN"/>
                <a:ea typeface="AR PL UKai CN"/>
              </a:rPr>
              <a:t>5.</a:t>
            </a:r>
            <a:r>
              <a:rPr lang="en-GB" sz="2800">
                <a:solidFill>
                  <a:srgbClr val="000000"/>
                </a:solidFill>
                <a:latin typeface="AR PL UKai CN"/>
                <a:ea typeface="AR PL UKai CN"/>
              </a:rPr>
              <a:t>周末客流预测</a:t>
            </a:r>
            <a:endParaRPr/>
          </a:p>
          <a:p>
            <a:pPr>
              <a:lnSpc>
                <a:spcPct val="93000"/>
              </a:lnSpc>
              <a:buFont typeface="Times New Roman"/>
              <a:buChar char="•"/>
            </a:pPr>
            <a:r>
              <a:rPr lang="en-US" sz="2800">
                <a:solidFill>
                  <a:srgbClr val="000000"/>
                </a:solidFill>
                <a:latin typeface="AR PL UKai CN"/>
                <a:ea typeface="AR PL UKai CN"/>
              </a:rPr>
              <a:t>6.</a:t>
            </a:r>
            <a:r>
              <a:rPr lang="en-GB" sz="2800">
                <a:solidFill>
                  <a:srgbClr val="000000"/>
                </a:solidFill>
                <a:latin typeface="AR PL UKai CN"/>
                <a:ea typeface="AR PL UKai CN"/>
              </a:rPr>
              <a:t>始发站客流预测</a:t>
            </a:r>
            <a:endParaRPr/>
          </a:p>
          <a:p>
            <a:pPr>
              <a:lnSpc>
                <a:spcPct val="93000"/>
              </a:lnSpc>
              <a:buFont typeface="Times New Roman"/>
              <a:buChar char="•"/>
            </a:pPr>
            <a:r>
              <a:rPr lang="en-US" sz="2800">
                <a:solidFill>
                  <a:srgbClr val="000000"/>
                </a:solidFill>
                <a:latin typeface="AR PL UKai CN"/>
                <a:ea typeface="AR PL UKai CN"/>
              </a:rPr>
              <a:t>7.</a:t>
            </a:r>
            <a:r>
              <a:rPr lang="en-GB" sz="2800">
                <a:solidFill>
                  <a:srgbClr val="000000"/>
                </a:solidFill>
                <a:latin typeface="AR PL UKai CN"/>
                <a:ea typeface="AR PL UKai CN"/>
              </a:rPr>
              <a:t>季节性客流预测</a:t>
            </a:r>
            <a:endParaRPr/>
          </a:p>
          <a:p>
            <a:pPr>
              <a:lnSpc>
                <a:spcPct val="93000"/>
              </a:lnSpc>
              <a:buFont typeface="Times New Roman"/>
              <a:buChar char="•"/>
            </a:pPr>
            <a:r>
              <a:rPr lang="en-US" sz="2800">
                <a:solidFill>
                  <a:srgbClr val="000000"/>
                </a:solidFill>
                <a:latin typeface="AR PL UKai CN"/>
                <a:ea typeface="AR PL UKai CN"/>
              </a:rPr>
              <a:t>8.</a:t>
            </a:r>
            <a:r>
              <a:rPr lang="en-GB" sz="2800">
                <a:solidFill>
                  <a:srgbClr val="000000"/>
                </a:solidFill>
                <a:latin typeface="AR PL UKai CN"/>
                <a:ea typeface="AR PL UKai CN"/>
              </a:rPr>
              <a:t>统计车次客座率</a:t>
            </a:r>
            <a:endParaRPr/>
          </a:p>
          <a:p>
            <a:pPr>
              <a:lnSpc>
                <a:spcPct val="93000"/>
              </a:lnSpc>
              <a:buFont typeface="Times New Roman"/>
              <a:buChar char="•"/>
            </a:pPr>
            <a:r>
              <a:rPr lang="en-US" sz="2800">
                <a:solidFill>
                  <a:srgbClr val="000000"/>
                </a:solidFill>
                <a:latin typeface="AR PL UKai CN"/>
                <a:ea typeface="AR PL UKai CN"/>
              </a:rPr>
              <a:t>9.</a:t>
            </a:r>
            <a:r>
              <a:rPr lang="en-GB" sz="2800">
                <a:solidFill>
                  <a:srgbClr val="000000"/>
                </a:solidFill>
                <a:latin typeface="AR PL UKai CN"/>
                <a:ea typeface="AR PL UKai CN"/>
              </a:rPr>
              <a:t>统计线别客流密度</a:t>
            </a:r>
            <a:endParaRPr/>
          </a:p>
          <a:p>
            <a:pPr>
              <a:lnSpc>
                <a:spcPct val="93000"/>
              </a:lnSpc>
              <a:buFont typeface="Times New Roman"/>
              <a:buChar char="•"/>
            </a:pPr>
            <a:r>
              <a:rPr lang="en-US" sz="2800">
                <a:solidFill>
                  <a:srgbClr val="000000"/>
                </a:solidFill>
                <a:latin typeface="AR PL UKai CN"/>
                <a:ea typeface="AR PL UKai CN"/>
              </a:rPr>
              <a:t>10.</a:t>
            </a:r>
            <a:r>
              <a:rPr lang="en-GB" sz="2800">
                <a:solidFill>
                  <a:srgbClr val="000000"/>
                </a:solidFill>
                <a:latin typeface="AR PL UKai CN"/>
                <a:ea typeface="AR PL UKai CN"/>
              </a:rPr>
              <a:t>净输入输出通过客流统计</a:t>
            </a:r>
            <a:endParaRPr/>
          </a:p>
          <a:p>
            <a:pPr>
              <a:lnSpc>
                <a:spcPct val="93000"/>
              </a:lnSpc>
              <a:buFont typeface="Times New Roman"/>
              <a:buChar char="•"/>
            </a:pPr>
            <a:r>
              <a:rPr lang="en-US" sz="2800">
                <a:solidFill>
                  <a:srgbClr val="000000"/>
                </a:solidFill>
                <a:latin typeface="AR PL UKai CN"/>
                <a:ea typeface="AR PL UKai CN"/>
              </a:rPr>
              <a:t>......</a:t>
            </a:r>
            <a:endParaRPr/>
          </a:p>
        </p:txBody>
      </p:sp>
    </p:spTree>
  </p:cSld>
  <p:timing>
    <p:tnLst>
      <p:par>
        <p:cTn dur="indefinite" id="23" nodeType="tmRoot" restart="never">
          <p:childTnLst>
            <p:seq>
              <p:cTn id="24" nodeType="mainSeq">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5" name="TextShape 1"/>
          <p:cNvSpPr txBox="1"/>
          <p:nvPr/>
        </p:nvSpPr>
        <p:spPr>
          <a:xfrm>
            <a:off x="502920" y="301680"/>
            <a:ext cx="9070920" cy="1262520"/>
          </a:xfrm>
          <a:prstGeom prst="rect">
            <a:avLst/>
          </a:prstGeom>
        </p:spPr>
        <p:txBody>
          <a:bodyPr anchor="ctr" bIns="0" lIns="0" rIns="0" tIns="28080"/>
          <a:p>
            <a:pPr algn="ctr">
              <a:lnSpc>
                <a:spcPct val="93000"/>
              </a:lnSpc>
              <a:buFont typeface="Times New Roman"/>
              <a:buChar char="•"/>
            </a:pPr>
            <a:r>
              <a:rPr lang="en-GB" sz="3200">
                <a:solidFill>
                  <a:srgbClr val="000000"/>
                </a:solidFill>
                <a:latin typeface="AR PL UKai CN"/>
                <a:ea typeface="AR PL UKai CN"/>
              </a:rPr>
              <a:t>基础数据（票务存根）</a:t>
            </a:r>
            <a:endParaRPr/>
          </a:p>
        </p:txBody>
      </p:sp>
      <p:sp>
        <p:nvSpPr>
          <p:cNvPr id="96" name="TextShape 2"/>
          <p:cNvSpPr txBox="1"/>
          <p:nvPr/>
        </p:nvSpPr>
        <p:spPr>
          <a:xfrm>
            <a:off x="502920" y="1768320"/>
            <a:ext cx="8869320" cy="4385160"/>
          </a:xfrm>
          <a:prstGeom prst="rect">
            <a:avLst/>
          </a:prstGeom>
        </p:spPr>
        <p:txBody>
          <a:bodyPr bIns="0" lIns="0" rIns="0" tIns="28080"/>
          <a:p>
            <a:pPr>
              <a:lnSpc>
                <a:spcPct val="93000"/>
              </a:lnSpc>
              <a:buSzPct val="45000"/>
              <a:buFont typeface="StarSymbol"/>
              <a:buChar char=""/>
            </a:pPr>
            <a:r>
              <a:rPr lang="en-GB">
                <a:solidFill>
                  <a:srgbClr val="000000"/>
                </a:solidFill>
                <a:latin typeface="AR PL UKai CN"/>
                <a:ea typeface="AR PL UKai CN"/>
              </a:rPr>
              <a:t>我们利用一个路局的既有信息系统中</a:t>
            </a:r>
            <a:r>
              <a:rPr lang="en-US">
                <a:solidFill>
                  <a:srgbClr val="000000"/>
                </a:solidFill>
                <a:latin typeface="AR PL UKai CN"/>
                <a:ea typeface="AR PL UKai CN"/>
              </a:rPr>
              <a:t>2008-2012</a:t>
            </a:r>
            <a:r>
              <a:rPr lang="en-GB">
                <a:solidFill>
                  <a:srgbClr val="000000"/>
                </a:solidFill>
                <a:latin typeface="AR PL UKai CN"/>
                <a:ea typeface="AR PL UKai CN"/>
              </a:rPr>
              <a:t>四年的所有票务存根，票务存根中包含四年中所有本局发送旅客的车票信息，所有的数据都是</a:t>
            </a:r>
            <a:r>
              <a:rPr lang="en-US">
                <a:solidFill>
                  <a:srgbClr val="000000"/>
                </a:solidFill>
                <a:latin typeface="AR PL UKai CN"/>
                <a:ea typeface="AR PL UKai CN"/>
              </a:rPr>
              <a:t>.bcp.gz</a:t>
            </a:r>
            <a:r>
              <a:rPr lang="en-GB">
                <a:solidFill>
                  <a:srgbClr val="000000"/>
                </a:solidFill>
                <a:latin typeface="AR PL UKai CN"/>
                <a:ea typeface="AR PL UKai CN"/>
              </a:rPr>
              <a:t>格式的数据库压缩文件，通过编写</a:t>
            </a:r>
            <a:r>
              <a:rPr lang="en-US">
                <a:solidFill>
                  <a:srgbClr val="000000"/>
                </a:solidFill>
                <a:latin typeface="AR PL UKai CN"/>
                <a:ea typeface="AR PL UKai CN"/>
              </a:rPr>
              <a:t>shell</a:t>
            </a:r>
            <a:r>
              <a:rPr lang="en-GB">
                <a:solidFill>
                  <a:srgbClr val="000000"/>
                </a:solidFill>
                <a:latin typeface="AR PL UKai CN"/>
                <a:ea typeface="AR PL UKai CN"/>
              </a:rPr>
              <a:t>脚本将</a:t>
            </a:r>
            <a:r>
              <a:rPr lang="en-US">
                <a:solidFill>
                  <a:srgbClr val="000000"/>
                </a:solidFill>
                <a:latin typeface="AR PL UKai CN"/>
                <a:ea typeface="AR PL UKai CN"/>
              </a:rPr>
              <a:t>2T</a:t>
            </a:r>
            <a:r>
              <a:rPr lang="en-GB">
                <a:solidFill>
                  <a:srgbClr val="000000"/>
                </a:solidFill>
                <a:latin typeface="AR PL UKai CN"/>
                <a:ea typeface="AR PL UKai CN"/>
              </a:rPr>
              <a:t>大小的原始数据解压转化格式和编码，并自动发送到指定的位置，由于数据量较大，此项工作的脚本程序大概需要</a:t>
            </a:r>
            <a:r>
              <a:rPr lang="en-US">
                <a:solidFill>
                  <a:srgbClr val="000000"/>
                </a:solidFill>
                <a:latin typeface="AR PL UKai CN"/>
                <a:ea typeface="AR PL UKai CN"/>
              </a:rPr>
              <a:t>4</a:t>
            </a:r>
            <a:r>
              <a:rPr lang="en-GB">
                <a:solidFill>
                  <a:srgbClr val="000000"/>
                </a:solidFill>
                <a:latin typeface="AR PL UKai CN"/>
                <a:ea typeface="AR PL UKai CN"/>
              </a:rPr>
              <a:t>个小时才执行完。</a:t>
            </a:r>
            <a:endParaRPr/>
          </a:p>
        </p:txBody>
      </p:sp>
    </p:spTree>
  </p:cSld>
  <p:timing>
    <p:tnLst>
      <p:par>
        <p:cTn dur="indefinite" id="25" nodeType="tmRoot" restart="never">
          <p:childTnLst>
            <p:seq>
              <p:cTn id="26" nodeType="mainSeq">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7" name="TextShape 1"/>
          <p:cNvSpPr txBox="1"/>
          <p:nvPr/>
        </p:nvSpPr>
        <p:spPr>
          <a:xfrm>
            <a:off x="502920" y="301680"/>
            <a:ext cx="9070920" cy="1262520"/>
          </a:xfrm>
          <a:prstGeom prst="rect">
            <a:avLst/>
          </a:prstGeom>
        </p:spPr>
        <p:txBody>
          <a:bodyPr anchor="ctr" bIns="0" lIns="0" rIns="0" tIns="28080"/>
          <a:p>
            <a:pPr algn="ctr">
              <a:lnSpc>
                <a:spcPct val="93000"/>
              </a:lnSpc>
              <a:buFont typeface="Times New Roman"/>
              <a:buChar char="•"/>
            </a:pPr>
            <a:r>
              <a:rPr lang="en-GB" sz="3200">
                <a:solidFill>
                  <a:srgbClr val="000000"/>
                </a:solidFill>
                <a:latin typeface="AR PL UKai CN"/>
                <a:ea typeface="AR PL UKai CN"/>
              </a:rPr>
              <a:t>利用</a:t>
            </a:r>
            <a:r>
              <a:rPr lang="en-US" sz="3200">
                <a:solidFill>
                  <a:srgbClr val="000000"/>
                </a:solidFill>
                <a:latin typeface="AR PL UKai CN"/>
                <a:ea typeface="AR PL UKai CN"/>
              </a:rPr>
              <a:t>Hive</a:t>
            </a:r>
            <a:r>
              <a:rPr lang="en-GB" sz="3200">
                <a:solidFill>
                  <a:srgbClr val="000000"/>
                </a:solidFill>
                <a:latin typeface="AR PL UKai CN"/>
                <a:ea typeface="AR PL UKai CN"/>
              </a:rPr>
              <a:t>构建数据仓库</a:t>
            </a:r>
            <a:endParaRPr/>
          </a:p>
        </p:txBody>
      </p:sp>
      <p:sp>
        <p:nvSpPr>
          <p:cNvPr id="98" name="TextShape 2"/>
          <p:cNvSpPr txBox="1"/>
          <p:nvPr/>
        </p:nvSpPr>
        <p:spPr>
          <a:xfrm>
            <a:off x="502920" y="1768320"/>
            <a:ext cx="8869320" cy="4469040"/>
          </a:xfrm>
          <a:prstGeom prst="rect">
            <a:avLst/>
          </a:prstGeom>
        </p:spPr>
        <p:txBody>
          <a:bodyPr bIns="0" lIns="0" rIns="0" tIns="28080"/>
          <a:p>
            <a:pPr>
              <a:lnSpc>
                <a:spcPct val="93000"/>
              </a:lnSpc>
              <a:buSzPct val="45000"/>
              <a:buFont typeface="StarSymbol"/>
              <a:buChar char=""/>
            </a:pPr>
            <a:r>
              <a:rPr lang="en-US">
                <a:solidFill>
                  <a:srgbClr val="000000"/>
                </a:solidFill>
                <a:latin typeface="AR PL UKai CN"/>
                <a:ea typeface="AR PL UKai CN"/>
              </a:rPr>
              <a:t>   </a:t>
            </a:r>
            <a:r>
              <a:rPr lang="en-GB">
                <a:solidFill>
                  <a:srgbClr val="000000"/>
                </a:solidFill>
                <a:latin typeface="AR PL UKai CN"/>
                <a:ea typeface="AR PL UKai CN"/>
              </a:rPr>
              <a:t>在搭建好的</a:t>
            </a:r>
            <a:r>
              <a:rPr lang="en-US">
                <a:solidFill>
                  <a:srgbClr val="000000"/>
                </a:solidFill>
                <a:latin typeface="AR PL UKai CN"/>
                <a:ea typeface="AR PL UKai CN"/>
              </a:rPr>
              <a:t>Hive</a:t>
            </a:r>
            <a:r>
              <a:rPr lang="en-GB">
                <a:solidFill>
                  <a:srgbClr val="000000"/>
                </a:solidFill>
                <a:latin typeface="AR PL UKai CN"/>
                <a:ea typeface="AR PL UKai CN"/>
              </a:rPr>
              <a:t>环境中创建表，类似于关系型数据库中创建表的方法，然后将存储在</a:t>
            </a:r>
            <a:r>
              <a:rPr lang="en-US">
                <a:solidFill>
                  <a:srgbClr val="000000"/>
                </a:solidFill>
                <a:latin typeface="AR PL UKai CN"/>
                <a:ea typeface="AR PL UKai CN"/>
              </a:rPr>
              <a:t>HDFS</a:t>
            </a:r>
            <a:r>
              <a:rPr lang="en-GB">
                <a:solidFill>
                  <a:srgbClr val="000000"/>
                </a:solidFill>
                <a:latin typeface="AR PL UKai CN"/>
                <a:ea typeface="AR PL UKai CN"/>
              </a:rPr>
              <a:t>中的数据载入到</a:t>
            </a:r>
            <a:r>
              <a:rPr lang="en-US">
                <a:solidFill>
                  <a:srgbClr val="000000"/>
                </a:solidFill>
                <a:latin typeface="AR PL UKai CN"/>
                <a:ea typeface="AR PL UKai CN"/>
              </a:rPr>
              <a:t>Hive</a:t>
            </a:r>
            <a:r>
              <a:rPr lang="en-GB">
                <a:solidFill>
                  <a:srgbClr val="000000"/>
                </a:solidFill>
                <a:latin typeface="AR PL UKai CN"/>
                <a:ea typeface="AR PL UKai CN"/>
              </a:rPr>
              <a:t>环境中，载入的速度非常快，因为对于</a:t>
            </a:r>
            <a:r>
              <a:rPr lang="en-US">
                <a:solidFill>
                  <a:srgbClr val="000000"/>
                </a:solidFill>
                <a:latin typeface="AR PL UKai CN"/>
                <a:ea typeface="AR PL UKai CN"/>
              </a:rPr>
              <a:t>HDFS</a:t>
            </a:r>
            <a:r>
              <a:rPr lang="en-GB">
                <a:solidFill>
                  <a:srgbClr val="000000"/>
                </a:solidFill>
                <a:latin typeface="AR PL UKai CN"/>
                <a:ea typeface="AR PL UKai CN"/>
              </a:rPr>
              <a:t>来说，数据没有移动只是元数据结构发生了变化，由于数据量太多，我们采用编写</a:t>
            </a:r>
            <a:r>
              <a:rPr lang="en-US">
                <a:solidFill>
                  <a:srgbClr val="000000"/>
                </a:solidFill>
                <a:latin typeface="AR PL UKai CN"/>
                <a:ea typeface="AR PL UKai CN"/>
              </a:rPr>
              <a:t>shell</a:t>
            </a:r>
            <a:r>
              <a:rPr lang="en-GB">
                <a:solidFill>
                  <a:srgbClr val="000000"/>
                </a:solidFill>
                <a:latin typeface="AR PL UKai CN"/>
                <a:ea typeface="AR PL UKai CN"/>
              </a:rPr>
              <a:t>脚本自动生成</a:t>
            </a:r>
            <a:r>
              <a:rPr lang="en-US">
                <a:solidFill>
                  <a:srgbClr val="000000"/>
                </a:solidFill>
                <a:latin typeface="AR PL UKai CN"/>
                <a:ea typeface="AR PL UKai CN"/>
              </a:rPr>
              <a:t>HiveQL</a:t>
            </a:r>
            <a:r>
              <a:rPr lang="en-GB">
                <a:solidFill>
                  <a:srgbClr val="000000"/>
                </a:solidFill>
                <a:latin typeface="AR PL UKai CN"/>
                <a:ea typeface="AR PL UKai CN"/>
              </a:rPr>
              <a:t>文件然后使用</a:t>
            </a:r>
            <a:endParaRPr/>
          </a:p>
          <a:p>
            <a:pPr>
              <a:lnSpc>
                <a:spcPct val="93000"/>
              </a:lnSpc>
              <a:buSzPct val="45000"/>
              <a:buFont typeface="StarSymbol"/>
              <a:buChar char=""/>
            </a:pPr>
            <a:r>
              <a:rPr lang="en-US">
                <a:solidFill>
                  <a:srgbClr val="000000"/>
                </a:solidFill>
                <a:latin typeface="AR PL UKai CN"/>
                <a:ea typeface="AR PL UKai CN"/>
              </a:rPr>
              <a:t> </a:t>
            </a:r>
            <a:r>
              <a:rPr lang="en-US">
                <a:solidFill>
                  <a:srgbClr val="000000"/>
                </a:solidFill>
                <a:latin typeface="AR PL UKai CN"/>
                <a:ea typeface="AR PL UKai CN"/>
              </a:rPr>
              <a:t>hive -f LoadSsript.sql </a:t>
            </a:r>
            <a:endParaRPr/>
          </a:p>
          <a:p>
            <a:pPr>
              <a:lnSpc>
                <a:spcPct val="93000"/>
              </a:lnSpc>
              <a:buSzPct val="45000"/>
              <a:buFont typeface="StarSymbol"/>
              <a:buChar char=""/>
            </a:pPr>
            <a:r>
              <a:rPr lang="en-US">
                <a:solidFill>
                  <a:srgbClr val="000000"/>
                </a:solidFill>
                <a:latin typeface="AR PL UKai CN"/>
                <a:ea typeface="AR PL UKai CN"/>
              </a:rPr>
              <a:t> </a:t>
            </a:r>
            <a:r>
              <a:rPr lang="en-GB">
                <a:solidFill>
                  <a:srgbClr val="000000"/>
                </a:solidFill>
                <a:latin typeface="AR PL UKai CN"/>
                <a:ea typeface="AR PL UKai CN"/>
              </a:rPr>
              <a:t>提交任务。</a:t>
            </a:r>
            <a:endParaRPr/>
          </a:p>
        </p:txBody>
      </p:sp>
    </p:spTree>
  </p:cSld>
  <p:timing>
    <p:tnLst>
      <p:par>
        <p:cTn dur="indefinite" id="27" nodeType="tmRoot" restart="never">
          <p:childTnLst>
            <p:seq>
              <p:cTn id="28" nodeType="mainSeq">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9" name="TextShape 1"/>
          <p:cNvSpPr txBox="1"/>
          <p:nvPr/>
        </p:nvSpPr>
        <p:spPr>
          <a:xfrm>
            <a:off x="502920" y="301680"/>
            <a:ext cx="9070920" cy="1262520"/>
          </a:xfrm>
          <a:prstGeom prst="rect">
            <a:avLst/>
          </a:prstGeom>
        </p:spPr>
        <p:txBody>
          <a:bodyPr anchor="ctr" bIns="0" lIns="0" rIns="0" tIns="28080"/>
          <a:p>
            <a:pPr algn="ctr">
              <a:lnSpc>
                <a:spcPct val="93000"/>
              </a:lnSpc>
              <a:buFont typeface="Times New Roman"/>
              <a:buChar char="•"/>
            </a:pPr>
            <a:r>
              <a:rPr lang="en-GB" sz="3200">
                <a:solidFill>
                  <a:srgbClr val="000000"/>
                </a:solidFill>
                <a:latin typeface="AR PL UKai CN"/>
                <a:ea typeface="AR PL UKai CN"/>
              </a:rPr>
              <a:t>利用</a:t>
            </a:r>
            <a:r>
              <a:rPr lang="en-US" sz="3200">
                <a:solidFill>
                  <a:srgbClr val="000000"/>
                </a:solidFill>
                <a:latin typeface="AR PL UKai CN"/>
                <a:ea typeface="AR PL UKai CN"/>
              </a:rPr>
              <a:t>RHive</a:t>
            </a:r>
            <a:r>
              <a:rPr lang="en-GB" sz="3200">
                <a:solidFill>
                  <a:srgbClr val="000000"/>
                </a:solidFill>
                <a:latin typeface="AR PL UKai CN"/>
                <a:ea typeface="AR PL UKai CN"/>
              </a:rPr>
              <a:t>分析数据</a:t>
            </a:r>
            <a:endParaRPr/>
          </a:p>
        </p:txBody>
      </p:sp>
      <p:sp>
        <p:nvSpPr>
          <p:cNvPr id="100" name="TextShape 2"/>
          <p:cNvSpPr txBox="1"/>
          <p:nvPr/>
        </p:nvSpPr>
        <p:spPr>
          <a:xfrm>
            <a:off x="502920" y="1768320"/>
            <a:ext cx="8869320" cy="4922280"/>
          </a:xfrm>
          <a:prstGeom prst="rect">
            <a:avLst/>
          </a:prstGeom>
        </p:spPr>
        <p:txBody>
          <a:bodyPr bIns="0" lIns="0" rIns="0" tIns="28080"/>
          <a:p>
            <a:pPr>
              <a:lnSpc>
                <a:spcPct val="93000"/>
              </a:lnSpc>
              <a:buSzPct val="45000"/>
              <a:buFont typeface="StarSymbol"/>
              <a:buChar char=""/>
            </a:pPr>
            <a:r>
              <a:rPr lang="en-US">
                <a:solidFill>
                  <a:srgbClr val="000000"/>
                </a:solidFill>
                <a:latin typeface="AR PL UKai CN"/>
                <a:ea typeface="AR PL UKai CN"/>
              </a:rPr>
              <a:t>    </a:t>
            </a:r>
            <a:r>
              <a:rPr lang="en-GB">
                <a:solidFill>
                  <a:srgbClr val="000000"/>
                </a:solidFill>
                <a:latin typeface="AR PL UKai CN"/>
                <a:ea typeface="AR PL UKai CN"/>
              </a:rPr>
              <a:t>在</a:t>
            </a:r>
            <a:r>
              <a:rPr lang="en-US">
                <a:solidFill>
                  <a:srgbClr val="000000"/>
                </a:solidFill>
                <a:latin typeface="AR PL UKai CN"/>
                <a:ea typeface="AR PL UKai CN"/>
              </a:rPr>
              <a:t>hive</a:t>
            </a:r>
            <a:r>
              <a:rPr lang="en-GB">
                <a:solidFill>
                  <a:srgbClr val="000000"/>
                </a:solidFill>
                <a:latin typeface="AR PL UKai CN"/>
                <a:ea typeface="AR PL UKai CN"/>
              </a:rPr>
              <a:t>中我们可以像操作数据库那样写查询脚本，从海量数据中抓取我们需要的数据，然后将抓取的数据放在</a:t>
            </a:r>
            <a:r>
              <a:rPr lang="en-US">
                <a:solidFill>
                  <a:srgbClr val="000000"/>
                </a:solidFill>
                <a:latin typeface="AR PL UKai CN"/>
                <a:ea typeface="AR PL UKai CN"/>
              </a:rPr>
              <a:t>R</a:t>
            </a:r>
            <a:r>
              <a:rPr lang="en-GB">
                <a:solidFill>
                  <a:srgbClr val="000000"/>
                </a:solidFill>
                <a:latin typeface="AR PL UKai CN"/>
                <a:ea typeface="AR PL UKai CN"/>
              </a:rPr>
              <a:t>环境中进行建模分析。</a:t>
            </a:r>
            <a:endParaRPr/>
          </a:p>
          <a:p>
            <a:pPr>
              <a:lnSpc>
                <a:spcPct val="93000"/>
              </a:lnSpc>
              <a:buSzPct val="45000"/>
              <a:buFont typeface="StarSymbol"/>
              <a:buChar char=""/>
            </a:pPr>
            <a:r>
              <a:rPr lang="en-US">
                <a:solidFill>
                  <a:srgbClr val="000000"/>
                </a:solidFill>
                <a:latin typeface="AR PL UKai CN"/>
                <a:ea typeface="AR PL UKai CN"/>
              </a:rPr>
              <a:t>    </a:t>
            </a:r>
            <a:r>
              <a:rPr lang="en-US">
                <a:solidFill>
                  <a:srgbClr val="000000"/>
                </a:solidFill>
                <a:latin typeface="AR PL UKai CN"/>
                <a:ea typeface="AR PL UKai CN"/>
              </a:rPr>
              <a:t>R</a:t>
            </a:r>
            <a:r>
              <a:rPr lang="en-GB">
                <a:solidFill>
                  <a:srgbClr val="000000"/>
                </a:solidFill>
                <a:latin typeface="AR PL UKai CN"/>
                <a:ea typeface="AR PL UKai CN"/>
              </a:rPr>
              <a:t>是一个非常方便的数据分析环境，通过使用</a:t>
            </a:r>
            <a:r>
              <a:rPr lang="en-US">
                <a:solidFill>
                  <a:srgbClr val="000000"/>
                </a:solidFill>
                <a:latin typeface="AR PL UKai CN"/>
                <a:ea typeface="AR PL UKai CN"/>
              </a:rPr>
              <a:t>RHive</a:t>
            </a:r>
            <a:r>
              <a:rPr lang="en-GB">
                <a:solidFill>
                  <a:srgbClr val="000000"/>
                </a:solidFill>
                <a:latin typeface="AR PL UKai CN"/>
                <a:ea typeface="AR PL UKai CN"/>
              </a:rPr>
              <a:t>这个包通过</a:t>
            </a:r>
            <a:r>
              <a:rPr lang="en-US">
                <a:solidFill>
                  <a:srgbClr val="000000"/>
                </a:solidFill>
                <a:latin typeface="AR PL UKai CN"/>
                <a:ea typeface="AR PL UKai CN"/>
              </a:rPr>
              <a:t>hiveserver</a:t>
            </a:r>
            <a:r>
              <a:rPr lang="en-GB">
                <a:solidFill>
                  <a:srgbClr val="000000"/>
                </a:solidFill>
                <a:latin typeface="AR PL UKai CN"/>
                <a:ea typeface="AR PL UKai CN"/>
              </a:rPr>
              <a:t>服务访问</a:t>
            </a:r>
            <a:r>
              <a:rPr lang="en-US">
                <a:solidFill>
                  <a:srgbClr val="000000"/>
                </a:solidFill>
                <a:latin typeface="AR PL UKai CN"/>
                <a:ea typeface="AR PL UKai CN"/>
              </a:rPr>
              <a:t>Hive</a:t>
            </a:r>
            <a:r>
              <a:rPr lang="en-GB">
                <a:solidFill>
                  <a:srgbClr val="000000"/>
                </a:solidFill>
                <a:latin typeface="AR PL UKai CN"/>
                <a:ea typeface="AR PL UKai CN"/>
              </a:rPr>
              <a:t>中的数据。</a:t>
            </a:r>
            <a:endParaRPr/>
          </a:p>
          <a:p>
            <a:pPr>
              <a:lnSpc>
                <a:spcPct val="93000"/>
              </a:lnSpc>
              <a:buSzPct val="45000"/>
              <a:buFont typeface="StarSymbol"/>
              <a:buChar char=""/>
            </a:pPr>
            <a:r>
              <a:rPr lang="en-US">
                <a:solidFill>
                  <a:srgbClr val="000000"/>
                </a:solidFill>
                <a:latin typeface="AR PL UKai CN"/>
                <a:ea typeface="AR PL UKai CN"/>
              </a:rPr>
              <a:t>    </a:t>
            </a:r>
            <a:r>
              <a:rPr lang="en-GB">
                <a:solidFill>
                  <a:srgbClr val="000000"/>
                </a:solidFill>
                <a:latin typeface="AR PL UKai CN"/>
                <a:ea typeface="AR PL UKai CN"/>
              </a:rPr>
              <a:t>将</a:t>
            </a:r>
            <a:r>
              <a:rPr lang="en-US">
                <a:solidFill>
                  <a:srgbClr val="000000"/>
                </a:solidFill>
                <a:latin typeface="AR PL UKai CN"/>
                <a:ea typeface="AR PL UKai CN"/>
              </a:rPr>
              <a:t>Hive</a:t>
            </a:r>
            <a:r>
              <a:rPr lang="en-GB">
                <a:solidFill>
                  <a:srgbClr val="000000"/>
                </a:solidFill>
                <a:latin typeface="AR PL UKai CN"/>
                <a:ea typeface="AR PL UKai CN"/>
              </a:rPr>
              <a:t>快速查询海量数据的功能和</a:t>
            </a:r>
            <a:r>
              <a:rPr lang="en-US">
                <a:solidFill>
                  <a:srgbClr val="000000"/>
                </a:solidFill>
                <a:latin typeface="AR PL UKai CN"/>
                <a:ea typeface="AR PL UKai CN"/>
              </a:rPr>
              <a:t>R</a:t>
            </a:r>
            <a:r>
              <a:rPr lang="en-GB">
                <a:solidFill>
                  <a:srgbClr val="000000"/>
                </a:solidFill>
                <a:latin typeface="AR PL UKai CN"/>
                <a:ea typeface="AR PL UKai CN"/>
              </a:rPr>
              <a:t>快速实现各种数据分析方法的功能结合起来是大数据分析的一个不错的选择。</a:t>
            </a:r>
            <a:endParaRPr/>
          </a:p>
        </p:txBody>
      </p:sp>
    </p:spTree>
  </p:cSld>
  <p:timing>
    <p:tnLst>
      <p:par>
        <p:cTn dur="indefinite" id="29" nodeType="tmRoot" restart="never">
          <p:childTnLst>
            <p:seq>
              <p:cTn id="30" nodeType="mainSeq">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3" name="TextShape 1"/>
          <p:cNvSpPr txBox="1"/>
          <p:nvPr/>
        </p:nvSpPr>
        <p:spPr>
          <a:xfrm>
            <a:off x="502920" y="301680"/>
            <a:ext cx="9070920" cy="1262520"/>
          </a:xfrm>
          <a:prstGeom prst="rect">
            <a:avLst/>
          </a:prstGeom>
        </p:spPr>
        <p:txBody>
          <a:bodyPr anchor="ctr" bIns="0" lIns="0" rIns="0" tIns="38880"/>
          <a:p>
            <a:pPr algn="ctr">
              <a:lnSpc>
                <a:spcPct val="93000"/>
              </a:lnSpc>
              <a:buFont typeface="Times New Roman"/>
              <a:buChar char="•"/>
            </a:pPr>
            <a:r>
              <a:rPr lang="en-GB">
                <a:solidFill>
                  <a:srgbClr val="000000"/>
                </a:solidFill>
                <a:latin typeface="AR PL UKai CN"/>
                <a:ea typeface="AR PL UKai CN"/>
              </a:rPr>
              <a:t>为什么是</a:t>
            </a:r>
            <a:r>
              <a:rPr lang="en-US">
                <a:solidFill>
                  <a:srgbClr val="000000"/>
                </a:solidFill>
                <a:latin typeface="AR PL UKai CN"/>
                <a:ea typeface="AR PL UKai CN"/>
              </a:rPr>
              <a:t>Hadoop</a:t>
            </a:r>
            <a:endParaRPr/>
          </a:p>
        </p:txBody>
      </p:sp>
      <p:sp>
        <p:nvSpPr>
          <p:cNvPr id="74" name="TextShape 2"/>
          <p:cNvSpPr txBox="1"/>
          <p:nvPr/>
        </p:nvSpPr>
        <p:spPr>
          <a:xfrm>
            <a:off x="502920" y="1768320"/>
            <a:ext cx="8869320" cy="5194800"/>
          </a:xfrm>
          <a:prstGeom prst="rect">
            <a:avLst/>
          </a:prstGeom>
        </p:spPr>
        <p:txBody>
          <a:bodyPr bIns="0" lIns="0" rIns="0" tIns="28080"/>
          <a:p>
            <a:pPr algn="just">
              <a:lnSpc>
                <a:spcPct val="93000"/>
              </a:lnSpc>
              <a:buFont typeface="Times New Roman"/>
              <a:buChar char="•"/>
            </a:pPr>
            <a:r>
              <a:rPr lang="en-US">
                <a:solidFill>
                  <a:srgbClr val="000000"/>
                </a:solidFill>
                <a:latin typeface="AR PL UKai CN"/>
                <a:ea typeface="AR PL UKai CN"/>
              </a:rPr>
              <a:t>     </a:t>
            </a:r>
            <a:r>
              <a:rPr lang="en-US">
                <a:solidFill>
                  <a:srgbClr val="000000"/>
                </a:solidFill>
                <a:latin typeface="AR PL UKai CN"/>
                <a:ea typeface="AR PL UKai CN"/>
              </a:rPr>
              <a:t>Hadoop</a:t>
            </a:r>
            <a:r>
              <a:rPr lang="en-GB">
                <a:solidFill>
                  <a:srgbClr val="000000"/>
                </a:solidFill>
                <a:latin typeface="AR PL UKai CN"/>
                <a:ea typeface="AR PL UKai CN"/>
              </a:rPr>
              <a:t>是</a:t>
            </a:r>
            <a:r>
              <a:rPr lang="en-US">
                <a:solidFill>
                  <a:srgbClr val="000000"/>
                </a:solidFill>
                <a:latin typeface="AR PL UKai CN"/>
                <a:ea typeface="AR PL UKai CN"/>
              </a:rPr>
              <a:t>Apache</a:t>
            </a:r>
            <a:r>
              <a:rPr lang="en-GB">
                <a:solidFill>
                  <a:srgbClr val="000000"/>
                </a:solidFill>
                <a:latin typeface="AR PL UKai CN"/>
                <a:ea typeface="AR PL UKai CN"/>
              </a:rPr>
              <a:t>组织的一个开源的分布式计算框架，框架中最核心的设计是</a:t>
            </a:r>
            <a:r>
              <a:rPr lang="en-US">
                <a:solidFill>
                  <a:srgbClr val="000000"/>
                </a:solidFill>
                <a:latin typeface="AR PL UKai CN"/>
                <a:ea typeface="AR PL UKai CN"/>
              </a:rPr>
              <a:t>HDFS</a:t>
            </a:r>
            <a:r>
              <a:rPr lang="en-GB">
                <a:solidFill>
                  <a:srgbClr val="000000"/>
                </a:solidFill>
                <a:latin typeface="AR PL UKai CN"/>
                <a:ea typeface="AR PL UKai CN"/>
              </a:rPr>
              <a:t>和</a:t>
            </a:r>
            <a:r>
              <a:rPr lang="en-US">
                <a:solidFill>
                  <a:srgbClr val="000000"/>
                </a:solidFill>
                <a:latin typeface="AR PL UKai CN"/>
                <a:ea typeface="AR PL UKai CN"/>
              </a:rPr>
              <a:t>Map-Reduce</a:t>
            </a:r>
            <a:r>
              <a:rPr lang="en-GB">
                <a:solidFill>
                  <a:srgbClr val="000000"/>
                </a:solidFill>
                <a:latin typeface="AR PL UKai CN"/>
                <a:ea typeface="AR PL UKai CN"/>
              </a:rPr>
              <a:t>。基于二者</a:t>
            </a:r>
            <a:r>
              <a:rPr lang="en-US">
                <a:solidFill>
                  <a:srgbClr val="000000"/>
                </a:solidFill>
                <a:latin typeface="AR PL UKai CN"/>
                <a:ea typeface="AR PL UKai CN"/>
              </a:rPr>
              <a:t>Hadoop</a:t>
            </a:r>
            <a:r>
              <a:rPr lang="en-GB">
                <a:solidFill>
                  <a:srgbClr val="000000"/>
                </a:solidFill>
                <a:latin typeface="AR PL UKai CN"/>
                <a:ea typeface="AR PL UKai CN"/>
              </a:rPr>
              <a:t>有一系列子项目，它们广泛用于海量数据处理，非结构化数据存等领域。</a:t>
            </a:r>
            <a:endParaRPr/>
          </a:p>
          <a:p>
            <a:pPr algn="just">
              <a:lnSpc>
                <a:spcPct val="93000"/>
              </a:lnSpc>
              <a:buFont typeface="Times New Roman"/>
              <a:buChar char="•"/>
            </a:pPr>
            <a:r>
              <a:rPr lang="en-US" sz="3200">
                <a:solidFill>
                  <a:srgbClr val="000000"/>
                </a:solidFill>
                <a:latin typeface="AR PL UKai CN"/>
                <a:ea typeface="AR PL UKai CN"/>
              </a:rPr>
              <a:t>   </a:t>
            </a:r>
            <a:r>
              <a:rPr lang="en-GB" sz="3200">
                <a:solidFill>
                  <a:srgbClr val="000000"/>
                </a:solidFill>
                <a:latin typeface="AR PL UKai CN"/>
                <a:ea typeface="AR PL UKai CN"/>
              </a:rPr>
              <a:t>我们结合季节，时间，区域，节假日等诸多因素的影响，利用上海铁路局</a:t>
            </a:r>
            <a:r>
              <a:rPr lang="en-US" sz="3200">
                <a:solidFill>
                  <a:srgbClr val="000000"/>
                </a:solidFill>
                <a:latin typeface="AR PL UKai CN"/>
                <a:ea typeface="AR PL UKai CN"/>
              </a:rPr>
              <a:t>2008-2012</a:t>
            </a:r>
            <a:r>
              <a:rPr lang="en-GB" sz="3200">
                <a:solidFill>
                  <a:srgbClr val="000000"/>
                </a:solidFill>
                <a:latin typeface="AR PL UKai CN"/>
                <a:ea typeface="AR PL UKai CN"/>
              </a:rPr>
              <a:t>四年（超过</a:t>
            </a:r>
            <a:r>
              <a:rPr lang="en-US" sz="3200">
                <a:solidFill>
                  <a:srgbClr val="000000"/>
                </a:solidFill>
                <a:latin typeface="AR PL UKai CN"/>
                <a:ea typeface="AR PL UKai CN"/>
              </a:rPr>
              <a:t>10T</a:t>
            </a:r>
            <a:r>
              <a:rPr lang="en-GB" sz="3200">
                <a:solidFill>
                  <a:srgbClr val="000000"/>
                </a:solidFill>
                <a:latin typeface="AR PL UKai CN"/>
                <a:ea typeface="AR PL UKai CN"/>
              </a:rPr>
              <a:t>）的数据进行了分析。对于</a:t>
            </a:r>
            <a:r>
              <a:rPr lang="en-US" sz="3200">
                <a:solidFill>
                  <a:srgbClr val="000000"/>
                </a:solidFill>
                <a:latin typeface="AR PL UKai CN"/>
                <a:ea typeface="AR PL UKai CN"/>
              </a:rPr>
              <a:t>T</a:t>
            </a:r>
            <a:r>
              <a:rPr lang="en-GB" sz="3200">
                <a:solidFill>
                  <a:srgbClr val="000000"/>
                </a:solidFill>
                <a:latin typeface="AR PL UKai CN"/>
                <a:ea typeface="AR PL UKai CN"/>
              </a:rPr>
              <a:t>级别数据，普通的单个服务器的数据库系统处理起来效率偏低，这样的问题只有使用</a:t>
            </a:r>
            <a:r>
              <a:rPr lang="en-US" sz="3200">
                <a:solidFill>
                  <a:srgbClr val="000000"/>
                </a:solidFill>
                <a:latin typeface="AR PL UKai CN"/>
                <a:ea typeface="AR PL UKai CN"/>
              </a:rPr>
              <a:t>Hadoop</a:t>
            </a:r>
            <a:r>
              <a:rPr lang="en-GB" sz="3200">
                <a:solidFill>
                  <a:srgbClr val="000000"/>
                </a:solidFill>
                <a:latin typeface="AR PL UKai CN"/>
                <a:ea typeface="AR PL UKai CN"/>
              </a:rPr>
              <a:t>这样的分布式系统进行处理，才能满足需求。</a:t>
            </a:r>
            <a:endParaRPr/>
          </a:p>
        </p:txBody>
      </p:sp>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5" name="TextShape 1"/>
          <p:cNvSpPr txBox="1"/>
          <p:nvPr/>
        </p:nvSpPr>
        <p:spPr>
          <a:xfrm>
            <a:off x="502920" y="301680"/>
            <a:ext cx="9070920" cy="1262520"/>
          </a:xfrm>
          <a:prstGeom prst="rect">
            <a:avLst/>
          </a:prstGeom>
        </p:spPr>
        <p:txBody>
          <a:bodyPr anchor="ctr" bIns="0" lIns="0" rIns="0" tIns="35280"/>
          <a:p>
            <a:pPr algn="ctr">
              <a:lnSpc>
                <a:spcPct val="93000"/>
              </a:lnSpc>
              <a:buFont typeface="Times New Roman"/>
              <a:buChar char="•"/>
            </a:pPr>
            <a:r>
              <a:rPr lang="en-US" sz="4000">
                <a:solidFill>
                  <a:srgbClr val="000000"/>
                </a:solidFill>
                <a:latin typeface="AR PL UKai CN"/>
                <a:ea typeface="AR PL UKai CN"/>
              </a:rPr>
              <a:t>HDFS</a:t>
            </a:r>
            <a:r>
              <a:rPr lang="en-GB" sz="4000">
                <a:solidFill>
                  <a:srgbClr val="000000"/>
                </a:solidFill>
                <a:latin typeface="AR PL UKai CN"/>
                <a:ea typeface="AR PL UKai CN"/>
              </a:rPr>
              <a:t>简介</a:t>
            </a:r>
            <a:endParaRPr/>
          </a:p>
        </p:txBody>
      </p:sp>
      <p:sp>
        <p:nvSpPr>
          <p:cNvPr id="76" name="TextShape 2"/>
          <p:cNvSpPr txBox="1"/>
          <p:nvPr/>
        </p:nvSpPr>
        <p:spPr>
          <a:xfrm>
            <a:off x="502920" y="1768320"/>
            <a:ext cx="8869320" cy="4660560"/>
          </a:xfrm>
          <a:prstGeom prst="rect">
            <a:avLst/>
          </a:prstGeom>
        </p:spPr>
        <p:txBody>
          <a:bodyPr bIns="0" lIns="0" rIns="0" tIns="28080"/>
          <a:p>
            <a:pPr algn="just">
              <a:lnSpc>
                <a:spcPct val="93000"/>
              </a:lnSpc>
              <a:buFont typeface="Times New Roman"/>
              <a:buChar char="•"/>
            </a:pPr>
            <a:r>
              <a:rPr lang="en-US">
                <a:solidFill>
                  <a:srgbClr val="000000"/>
                </a:solidFill>
                <a:latin typeface="AR PL UKai CN"/>
                <a:ea typeface="AR PL UKai CN"/>
              </a:rPr>
              <a:t> </a:t>
            </a:r>
            <a:r>
              <a:rPr lang="en-US">
                <a:solidFill>
                  <a:srgbClr val="000000"/>
                </a:solidFill>
                <a:latin typeface="AR PL UKai CN"/>
                <a:ea typeface="AR PL UKai CN"/>
              </a:rPr>
              <a:t>HDFS (Hadoop Distributed FilSystem) Hadoop</a:t>
            </a:r>
            <a:endParaRPr/>
          </a:p>
          <a:p>
            <a:pPr algn="just">
              <a:lnSpc>
                <a:spcPct val="93000"/>
              </a:lnSpc>
              <a:buFont typeface="Times New Roman"/>
              <a:buChar char="•"/>
            </a:pPr>
            <a:r>
              <a:rPr lang="en-GB">
                <a:solidFill>
                  <a:srgbClr val="000000"/>
                </a:solidFill>
                <a:latin typeface="AR PL UKai CN"/>
                <a:ea typeface="AR PL UKai CN"/>
              </a:rPr>
              <a:t>提供的基础设施，</a:t>
            </a:r>
            <a:r>
              <a:rPr lang="en-US">
                <a:solidFill>
                  <a:srgbClr val="000000"/>
                </a:solidFill>
                <a:latin typeface="AR PL UKai CN"/>
                <a:ea typeface="AR PL UKai CN"/>
              </a:rPr>
              <a:t>Hadoop</a:t>
            </a:r>
            <a:r>
              <a:rPr lang="en-GB">
                <a:solidFill>
                  <a:srgbClr val="000000"/>
                </a:solidFill>
                <a:latin typeface="AR PL UKai CN"/>
                <a:ea typeface="AR PL UKai CN"/>
              </a:rPr>
              <a:t>其它子项目均依赖于</a:t>
            </a:r>
            <a:r>
              <a:rPr lang="en-US">
                <a:solidFill>
                  <a:srgbClr val="000000"/>
                </a:solidFill>
                <a:latin typeface="AR PL UKai CN"/>
                <a:ea typeface="AR PL UKai CN"/>
              </a:rPr>
              <a:t>HDFS</a:t>
            </a:r>
            <a:r>
              <a:rPr lang="en-GB">
                <a:solidFill>
                  <a:srgbClr val="000000"/>
                </a:solidFill>
                <a:latin typeface="AR PL UKai CN"/>
                <a:ea typeface="AR PL UKai CN"/>
              </a:rPr>
              <a:t>作为一个分布式文件系统，</a:t>
            </a:r>
            <a:r>
              <a:rPr lang="en-US">
                <a:solidFill>
                  <a:srgbClr val="000000"/>
                </a:solidFill>
                <a:latin typeface="AR PL UKai CN"/>
                <a:ea typeface="AR PL UKai CN"/>
              </a:rPr>
              <a:t>HDFS</a:t>
            </a:r>
            <a:r>
              <a:rPr lang="en-GB">
                <a:solidFill>
                  <a:srgbClr val="000000"/>
                </a:solidFill>
                <a:latin typeface="AR PL UKai CN"/>
                <a:ea typeface="AR PL UKai CN"/>
              </a:rPr>
              <a:t>用于部署在低成本的硬件之上（使用普通</a:t>
            </a:r>
            <a:r>
              <a:rPr lang="en-US">
                <a:solidFill>
                  <a:srgbClr val="000000"/>
                </a:solidFill>
                <a:latin typeface="AR PL UKai CN"/>
                <a:ea typeface="AR PL UKai CN"/>
              </a:rPr>
              <a:t>PC</a:t>
            </a:r>
            <a:r>
              <a:rPr lang="en-GB">
                <a:solidFill>
                  <a:srgbClr val="000000"/>
                </a:solidFill>
                <a:latin typeface="AR PL UKai CN"/>
                <a:ea typeface="AR PL UKai CN"/>
              </a:rPr>
              <a:t>的硬盘），因此具有很高的容错性。</a:t>
            </a:r>
            <a:endParaRPr/>
          </a:p>
          <a:p>
            <a:pPr algn="just">
              <a:lnSpc>
                <a:spcPct val="93000"/>
              </a:lnSpc>
              <a:buFont typeface="Times New Roman"/>
              <a:buChar char="•"/>
            </a:pPr>
            <a:r>
              <a:rPr lang="en-US">
                <a:solidFill>
                  <a:srgbClr val="000000"/>
                </a:solidFill>
                <a:latin typeface="AR PL UKai CN"/>
                <a:ea typeface="AR PL UKai CN"/>
              </a:rPr>
              <a:t>HDFS</a:t>
            </a:r>
            <a:r>
              <a:rPr lang="en-GB">
                <a:solidFill>
                  <a:srgbClr val="000000"/>
                </a:solidFill>
                <a:latin typeface="AR PL UKai CN"/>
                <a:ea typeface="AR PL UKai CN"/>
              </a:rPr>
              <a:t>是根据</a:t>
            </a:r>
            <a:r>
              <a:rPr lang="en-US">
                <a:solidFill>
                  <a:srgbClr val="000000"/>
                </a:solidFill>
                <a:latin typeface="AR PL UKai CN"/>
                <a:ea typeface="AR PL UKai CN"/>
              </a:rPr>
              <a:t>google</a:t>
            </a:r>
            <a:r>
              <a:rPr lang="en-GB">
                <a:solidFill>
                  <a:srgbClr val="000000"/>
                </a:solidFill>
                <a:latin typeface="AR PL UKai CN"/>
                <a:ea typeface="AR PL UKai CN"/>
              </a:rPr>
              <a:t>的</a:t>
            </a:r>
            <a:r>
              <a:rPr lang="en-US">
                <a:solidFill>
                  <a:srgbClr val="000000"/>
                </a:solidFill>
                <a:latin typeface="AR PL UKai CN"/>
                <a:ea typeface="AR PL UKai CN"/>
              </a:rPr>
              <a:t>GFS</a:t>
            </a:r>
            <a:r>
              <a:rPr lang="en-GB">
                <a:solidFill>
                  <a:srgbClr val="000000"/>
                </a:solidFill>
                <a:latin typeface="AR PL UKai CN"/>
                <a:ea typeface="AR PL UKai CN"/>
              </a:rPr>
              <a:t>实现的是开源版的</a:t>
            </a:r>
            <a:r>
              <a:rPr lang="en-US">
                <a:solidFill>
                  <a:srgbClr val="000000"/>
                </a:solidFill>
                <a:latin typeface="AR PL UKai CN"/>
                <a:ea typeface="AR PL UKai CN"/>
              </a:rPr>
              <a:t>GFS</a:t>
            </a:r>
            <a:r>
              <a:rPr lang="en-GB">
                <a:solidFill>
                  <a:srgbClr val="000000"/>
                </a:solidFill>
                <a:latin typeface="AR PL UKai CN"/>
                <a:ea typeface="AR PL UKai CN"/>
              </a:rPr>
              <a:t>文件系统，其基本思想来源于</a:t>
            </a:r>
            <a:r>
              <a:rPr lang="en-US">
                <a:solidFill>
                  <a:srgbClr val="000000"/>
                </a:solidFill>
                <a:latin typeface="AR PL UKai CN"/>
                <a:ea typeface="AR PL UKai CN"/>
              </a:rPr>
              <a:t>google</a:t>
            </a:r>
            <a:r>
              <a:rPr lang="en-GB">
                <a:solidFill>
                  <a:srgbClr val="000000"/>
                </a:solidFill>
                <a:latin typeface="AR PL UKai CN"/>
                <a:ea typeface="AR PL UKai CN"/>
              </a:rPr>
              <a:t>的</a:t>
            </a:r>
            <a:endParaRPr/>
          </a:p>
          <a:p>
            <a:pPr algn="just">
              <a:lnSpc>
                <a:spcPct val="93000"/>
              </a:lnSpc>
              <a:buFont typeface="Times New Roman"/>
              <a:buChar char="•"/>
            </a:pPr>
            <a:r>
              <a:rPr lang="en-US" sz="2000">
                <a:solidFill>
                  <a:srgbClr val="000000"/>
                </a:solidFill>
                <a:latin typeface="AR PL UKai CN"/>
                <a:ea typeface="AR PL UKai CN"/>
              </a:rPr>
              <a:t>  </a:t>
            </a:r>
            <a:r>
              <a:rPr lang="en-US" sz="2000">
                <a:solidFill>
                  <a:srgbClr val="000000"/>
                </a:solidFill>
                <a:latin typeface="AR PL UKai CN"/>
                <a:ea typeface="AR PL UKai CN"/>
              </a:rPr>
              <a:t>Bigtable: A Distributed Storage System for Structured Data</a:t>
            </a:r>
            <a:endParaRPr/>
          </a:p>
          <a:p>
            <a:pPr algn="just">
              <a:lnSpc>
                <a:spcPct val="93000"/>
              </a:lnSpc>
              <a:buFont typeface="Times New Roman"/>
              <a:buChar char="•"/>
            </a:pPr>
            <a:r>
              <a:rPr lang="en-GB" sz="3200">
                <a:solidFill>
                  <a:srgbClr val="000000"/>
                </a:solidFill>
                <a:latin typeface="AR PL UKai CN"/>
                <a:ea typeface="AR PL UKai CN"/>
              </a:rPr>
              <a:t>这篇论文。</a:t>
            </a:r>
            <a:endParaRPr/>
          </a:p>
        </p:txBody>
      </p:sp>
    </p:spTree>
  </p:cSld>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7" name="CustomShape 1"/>
          <p:cNvSpPr/>
          <p:nvPr/>
        </p:nvSpPr>
        <p:spPr>
          <a:xfrm>
            <a:off x="504720" y="301680"/>
            <a:ext cx="9070920" cy="1262160"/>
          </a:xfrm>
          <a:prstGeom prst="rect">
            <a:avLst/>
          </a:prstGeom>
        </p:spPr>
        <p:txBody>
          <a:bodyPr anchor="ctr" bIns="0" lIns="0" rIns="0" tIns="0" wrap="none"/>
          <a:p>
            <a:pPr algn="ctr">
              <a:lnSpc>
                <a:spcPct val="100000"/>
              </a:lnSpc>
              <a:buFont typeface="Times New Roman"/>
              <a:buChar char="•"/>
            </a:pPr>
            <a:r>
              <a:rPr lang="en-US" sz="4000">
                <a:solidFill>
                  <a:srgbClr val="000000"/>
                </a:solidFill>
              </a:rPr>
              <a:t>HDFS</a:t>
            </a:r>
            <a:r>
              <a:rPr lang="en-GB" sz="4000">
                <a:solidFill>
                  <a:srgbClr val="000000"/>
                </a:solidFill>
              </a:rPr>
              <a:t>示意图</a:t>
            </a:r>
            <a:endParaRPr/>
          </a:p>
        </p:txBody>
      </p:sp>
      <p:pic>
        <p:nvPicPr>
          <p:cNvPr descr="" id="78" name=""/>
          <p:cNvPicPr/>
          <p:nvPr/>
        </p:nvPicPr>
        <p:blipFill>
          <a:blip r:embed="rId1"/>
          <a:stretch>
            <a:fillRect/>
          </a:stretch>
        </p:blipFill>
        <p:spPr>
          <a:xfrm>
            <a:off x="1512720" y="1628640"/>
            <a:ext cx="7161480" cy="4851360"/>
          </a:xfrm>
          <a:prstGeom prst="rect">
            <a:avLst/>
          </a:prstGeom>
        </p:spPr>
      </p:pic>
    </p:spTree>
  </p:cSld>
  <p:timing>
    <p:tnLst>
      <p:par>
        <p:cTn dur="indefinite" id="7" nodeType="tmRoot" restart="never">
          <p:childTnLst>
            <p:seq>
              <p:cTn id="8" nodeType="mainSeq">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9" name="TextShape 1"/>
          <p:cNvSpPr txBox="1"/>
          <p:nvPr/>
        </p:nvSpPr>
        <p:spPr>
          <a:xfrm>
            <a:off x="502920" y="301680"/>
            <a:ext cx="9070920" cy="1262520"/>
          </a:xfrm>
          <a:prstGeom prst="rect">
            <a:avLst/>
          </a:prstGeom>
        </p:spPr>
        <p:txBody>
          <a:bodyPr anchor="ctr" bIns="0" lIns="0" rIns="0" tIns="38880"/>
          <a:p>
            <a:pPr algn="ctr">
              <a:lnSpc>
                <a:spcPct val="93000"/>
              </a:lnSpc>
              <a:buFont typeface="Times New Roman"/>
              <a:buChar char="•"/>
            </a:pPr>
            <a:r>
              <a:rPr lang="en-US">
                <a:solidFill>
                  <a:srgbClr val="000000"/>
                </a:solidFill>
                <a:latin typeface="AR PL UKai HK"/>
              </a:rPr>
              <a:t>MapReduce</a:t>
            </a:r>
            <a:endParaRPr/>
          </a:p>
        </p:txBody>
      </p:sp>
      <p:sp>
        <p:nvSpPr>
          <p:cNvPr id="80" name="TextShape 2"/>
          <p:cNvSpPr txBox="1"/>
          <p:nvPr/>
        </p:nvSpPr>
        <p:spPr>
          <a:xfrm>
            <a:off x="502920" y="1768320"/>
            <a:ext cx="8869320" cy="4385160"/>
          </a:xfrm>
          <a:prstGeom prst="rect">
            <a:avLst/>
          </a:prstGeom>
        </p:spPr>
        <p:txBody>
          <a:bodyPr bIns="0" lIns="0" rIns="0" tIns="28080"/>
          <a:p>
            <a:pPr>
              <a:lnSpc>
                <a:spcPct val="93000"/>
              </a:lnSpc>
              <a:buFont typeface="Times New Roman"/>
              <a:buChar char="•"/>
            </a:pPr>
            <a:r>
              <a:rPr lang="en-US">
                <a:solidFill>
                  <a:srgbClr val="000000"/>
                </a:solidFill>
                <a:latin typeface="AR PL UKai CN"/>
                <a:ea typeface="AR PL UKai CN"/>
              </a:rPr>
              <a:t>   </a:t>
            </a:r>
            <a:r>
              <a:rPr lang="en-US">
                <a:solidFill>
                  <a:srgbClr val="000000"/>
                </a:solidFill>
                <a:latin typeface="AR PL UKai CN"/>
                <a:ea typeface="AR PL UKai CN"/>
              </a:rPr>
              <a:t>Map-Reduce</a:t>
            </a:r>
            <a:r>
              <a:rPr lang="en-GB">
                <a:solidFill>
                  <a:srgbClr val="000000"/>
                </a:solidFill>
                <a:latin typeface="AR PL UKai CN"/>
                <a:ea typeface="AR PL UKai CN"/>
              </a:rPr>
              <a:t>是一个分布式的计算框架，用于大  规模数据集的并行运算。 </a:t>
            </a:r>
            <a:r>
              <a:rPr lang="en-US">
                <a:solidFill>
                  <a:srgbClr val="000000"/>
                </a:solidFill>
                <a:latin typeface="AR PL UKai CN"/>
                <a:ea typeface="AR PL UKai CN"/>
              </a:rPr>
              <a:t>Map-Reduce</a:t>
            </a:r>
            <a:r>
              <a:rPr lang="en-GB">
                <a:solidFill>
                  <a:srgbClr val="000000"/>
                </a:solidFill>
                <a:latin typeface="AR PL UKai CN"/>
                <a:ea typeface="AR PL UKai CN"/>
              </a:rPr>
              <a:t>大大降   低了分布式计算的难度。</a:t>
            </a:r>
            <a:endParaRPr/>
          </a:p>
          <a:p>
            <a:pPr>
              <a:lnSpc>
                <a:spcPct val="93000"/>
              </a:lnSpc>
              <a:buFont typeface="Times New Roman"/>
              <a:buChar char="•"/>
            </a:pPr>
            <a:r>
              <a:rPr lang="en-US">
                <a:solidFill>
                  <a:srgbClr val="000000"/>
                </a:solidFill>
                <a:latin typeface="AR PL UKai CN"/>
                <a:ea typeface="AR PL UKai CN"/>
              </a:rPr>
              <a:t>   </a:t>
            </a:r>
            <a:r>
              <a:rPr lang="en-GB">
                <a:solidFill>
                  <a:srgbClr val="000000"/>
                </a:solidFill>
                <a:latin typeface="AR PL UKai CN"/>
                <a:ea typeface="AR PL UKai CN"/>
              </a:rPr>
              <a:t>一个</a:t>
            </a:r>
            <a:r>
              <a:rPr lang="en-US">
                <a:solidFill>
                  <a:srgbClr val="000000"/>
                </a:solidFill>
                <a:latin typeface="AR PL UKai CN"/>
                <a:ea typeface="AR PL UKai CN"/>
              </a:rPr>
              <a:t>Map/Reduce </a:t>
            </a:r>
            <a:r>
              <a:rPr lang="en-GB">
                <a:solidFill>
                  <a:srgbClr val="000000"/>
                </a:solidFill>
                <a:latin typeface="AR PL UKai CN"/>
                <a:ea typeface="AR PL UKai CN"/>
              </a:rPr>
              <a:t>作业的输入和输出类型如下  所示：</a:t>
            </a:r>
            <a:endParaRPr/>
          </a:p>
          <a:p>
            <a:pPr>
              <a:lnSpc>
                <a:spcPct val="93000"/>
              </a:lnSpc>
              <a:buFont typeface="Times New Roman"/>
              <a:buChar char="•"/>
            </a:pPr>
            <a:r>
              <a:rPr lang="en-US" sz="2000">
                <a:solidFill>
                  <a:srgbClr val="000000"/>
                </a:solidFill>
                <a:latin typeface="AR PL UKai CN"/>
                <a:ea typeface="AR PL UKai CN"/>
              </a:rPr>
              <a:t>      </a:t>
            </a:r>
            <a:r>
              <a:rPr lang="en-US" sz="2000">
                <a:solidFill>
                  <a:srgbClr val="000000"/>
                </a:solidFill>
                <a:latin typeface="AR PL UKai CN"/>
                <a:ea typeface="AR PL UKai CN"/>
              </a:rPr>
              <a:t>(input) &lt;k1, v1&gt; -&gt; map -&gt; &lt;k2, v2&gt; -&gt; </a:t>
            </a:r>
            <a:endParaRPr/>
          </a:p>
          <a:p>
            <a:pPr>
              <a:lnSpc>
                <a:spcPct val="93000"/>
              </a:lnSpc>
              <a:buFont typeface="Times New Roman"/>
              <a:buChar char="•"/>
            </a:pPr>
            <a:r>
              <a:rPr lang="en-US" sz="2000">
                <a:solidFill>
                  <a:srgbClr val="000000"/>
                </a:solidFill>
                <a:latin typeface="AR PL UKai CN"/>
                <a:ea typeface="AR PL UKai CN"/>
              </a:rPr>
              <a:t>      </a:t>
            </a:r>
            <a:r>
              <a:rPr lang="en-US" sz="2000">
                <a:solidFill>
                  <a:srgbClr val="000000"/>
                </a:solidFill>
                <a:latin typeface="AR PL UKai CN"/>
                <a:ea typeface="AR PL UKai CN"/>
              </a:rPr>
              <a:t>Combine →</a:t>
            </a:r>
            <a:endParaRPr/>
          </a:p>
          <a:p>
            <a:pPr>
              <a:lnSpc>
                <a:spcPct val="93000"/>
              </a:lnSpc>
              <a:buFont typeface="Times New Roman"/>
              <a:buChar char="•"/>
            </a:pPr>
            <a:r>
              <a:rPr lang="en-US" sz="2000">
                <a:solidFill>
                  <a:srgbClr val="000000"/>
                </a:solidFill>
                <a:latin typeface="AR PL UKai CN"/>
                <a:ea typeface="AR PL UKai CN"/>
              </a:rPr>
              <a:t>      </a:t>
            </a:r>
            <a:r>
              <a:rPr lang="en-US" sz="2000">
                <a:solidFill>
                  <a:srgbClr val="000000"/>
                </a:solidFill>
                <a:latin typeface="AR PL UKai CN"/>
                <a:ea typeface="AR PL UKai CN"/>
              </a:rPr>
              <a:t>&lt;k2, v2&gt; -&gt; reduce -&gt; &lt;k3, v3&gt; (output) </a:t>
            </a:r>
            <a:endParaRPr/>
          </a:p>
        </p:txBody>
      </p:sp>
    </p:spTree>
  </p:cSld>
  <p:timing>
    <p:tnLst>
      <p:par>
        <p:cTn dur="indefinite" id="9" nodeType="tmRoot" restart="never">
          <p:childTnLst>
            <p:seq>
              <p:cTn id="10" nodeType="mainSeq">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1" name="TextShape 1"/>
          <p:cNvSpPr txBox="1"/>
          <p:nvPr/>
        </p:nvSpPr>
        <p:spPr>
          <a:xfrm>
            <a:off x="502920" y="301680"/>
            <a:ext cx="9070920" cy="1262520"/>
          </a:xfrm>
          <a:prstGeom prst="rect">
            <a:avLst/>
          </a:prstGeom>
        </p:spPr>
        <p:txBody>
          <a:bodyPr anchor="ctr" bIns="0" lIns="0" rIns="0" tIns="28080"/>
          <a:p>
            <a:pPr algn="ctr">
              <a:lnSpc>
                <a:spcPct val="93000"/>
              </a:lnSpc>
              <a:buFont typeface="Times New Roman"/>
              <a:buChar char="•"/>
            </a:pPr>
            <a:r>
              <a:rPr lang="en-US" sz="3200">
                <a:solidFill>
                  <a:srgbClr val="000000"/>
                </a:solidFill>
                <a:latin typeface="AR PL UKai CN"/>
                <a:ea typeface="AR PL UKai CN"/>
              </a:rPr>
              <a:t>Map-Reduce</a:t>
            </a:r>
            <a:r>
              <a:rPr lang="en-GB" sz="3200">
                <a:solidFill>
                  <a:srgbClr val="000000"/>
                </a:solidFill>
                <a:latin typeface="AR PL UKai CN"/>
                <a:ea typeface="AR PL UKai CN"/>
              </a:rPr>
              <a:t>示意图</a:t>
            </a:r>
            <a:endParaRPr/>
          </a:p>
        </p:txBody>
      </p:sp>
      <p:pic>
        <p:nvPicPr>
          <p:cNvPr descr="" id="82" name=""/>
          <p:cNvPicPr/>
          <p:nvPr/>
        </p:nvPicPr>
        <p:blipFill>
          <a:blip r:embed="rId1"/>
          <a:stretch>
            <a:fillRect/>
          </a:stretch>
        </p:blipFill>
        <p:spPr>
          <a:xfrm>
            <a:off x="1905120" y="1752480"/>
            <a:ext cx="6019560" cy="4757760"/>
          </a:xfrm>
          <a:prstGeom prst="rect">
            <a:avLst/>
          </a:prstGeom>
        </p:spPr>
      </p:pic>
    </p:spTree>
  </p:cSld>
  <p:timing>
    <p:tnLst>
      <p:par>
        <p:cTn dur="indefinite" id="11" nodeType="tmRoot" restart="never">
          <p:childTnLst>
            <p:seq>
              <p:cTn id="12" nodeType="mainSeq">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3" name="TextShape 1"/>
          <p:cNvSpPr txBox="1"/>
          <p:nvPr/>
        </p:nvSpPr>
        <p:spPr>
          <a:xfrm>
            <a:off x="502920" y="301680"/>
            <a:ext cx="9070920" cy="1262520"/>
          </a:xfrm>
          <a:prstGeom prst="rect">
            <a:avLst/>
          </a:prstGeom>
        </p:spPr>
        <p:txBody>
          <a:bodyPr anchor="ctr" bIns="0" lIns="0" rIns="0" tIns="28080"/>
          <a:p>
            <a:pPr algn="ctr">
              <a:lnSpc>
                <a:spcPct val="93000"/>
              </a:lnSpc>
              <a:buFont typeface="Times New Roman"/>
              <a:buChar char="•"/>
            </a:pPr>
            <a:r>
              <a:rPr lang="en-US" sz="3200">
                <a:solidFill>
                  <a:srgbClr val="000000"/>
                </a:solidFill>
                <a:latin typeface="AR PL UKai CN"/>
                <a:ea typeface="AR PL UKai CN"/>
              </a:rPr>
              <a:t>Hive</a:t>
            </a:r>
            <a:r>
              <a:rPr lang="en-GB" sz="3200">
                <a:solidFill>
                  <a:srgbClr val="000000"/>
                </a:solidFill>
                <a:latin typeface="AR PL UKai CN"/>
                <a:ea typeface="AR PL UKai CN"/>
              </a:rPr>
              <a:t>简介</a:t>
            </a:r>
            <a:endParaRPr/>
          </a:p>
        </p:txBody>
      </p:sp>
      <p:sp>
        <p:nvSpPr>
          <p:cNvPr id="84" name="TextShape 2"/>
          <p:cNvSpPr txBox="1"/>
          <p:nvPr/>
        </p:nvSpPr>
        <p:spPr>
          <a:xfrm>
            <a:off x="502920" y="1768320"/>
            <a:ext cx="8869320" cy="5375520"/>
          </a:xfrm>
          <a:prstGeom prst="rect">
            <a:avLst/>
          </a:prstGeom>
        </p:spPr>
        <p:txBody>
          <a:bodyPr bIns="0" lIns="0" rIns="0" tIns="28080"/>
          <a:p>
            <a:pPr>
              <a:lnSpc>
                <a:spcPct val="93000"/>
              </a:lnSpc>
              <a:buFont typeface="Times New Roman"/>
              <a:buChar char="•"/>
            </a:pPr>
            <a:r>
              <a:rPr lang="en-US">
                <a:solidFill>
                  <a:srgbClr val="000000"/>
                </a:solidFill>
                <a:latin typeface="AR PL UKai CN"/>
                <a:ea typeface="AR PL UKai CN"/>
              </a:rPr>
              <a:t>   </a:t>
            </a:r>
            <a:r>
              <a:rPr lang="en-US">
                <a:solidFill>
                  <a:srgbClr val="000000"/>
                </a:solidFill>
                <a:latin typeface="AR PL UKai CN"/>
                <a:ea typeface="AR PL UKai CN"/>
              </a:rPr>
              <a:t>Hive</a:t>
            </a:r>
            <a:r>
              <a:rPr lang="en-GB">
                <a:solidFill>
                  <a:srgbClr val="000000"/>
                </a:solidFill>
                <a:latin typeface="AR PL UKai CN"/>
                <a:ea typeface="AR PL UKai CN"/>
              </a:rPr>
              <a:t>是一个基于</a:t>
            </a:r>
            <a:r>
              <a:rPr lang="en-US">
                <a:solidFill>
                  <a:srgbClr val="000000"/>
                </a:solidFill>
                <a:latin typeface="AR PL UKai CN"/>
                <a:ea typeface="AR PL UKai CN"/>
              </a:rPr>
              <a:t>Hadoop</a:t>
            </a:r>
            <a:r>
              <a:rPr lang="en-GB">
                <a:solidFill>
                  <a:srgbClr val="000000"/>
                </a:solidFill>
                <a:latin typeface="AR PL UKai CN"/>
                <a:ea typeface="AR PL UKai CN"/>
              </a:rPr>
              <a:t>的数据仓库分析框架。</a:t>
            </a:r>
            <a:r>
              <a:rPr lang="en-US">
                <a:solidFill>
                  <a:srgbClr val="000000"/>
                </a:solidFill>
                <a:latin typeface="AR PL UKai CN"/>
                <a:ea typeface="AR PL UKai CN"/>
              </a:rPr>
              <a:t>Hive</a:t>
            </a:r>
            <a:r>
              <a:rPr lang="en-GB">
                <a:solidFill>
                  <a:srgbClr val="000000"/>
                </a:solidFill>
                <a:latin typeface="AR PL UKai CN"/>
                <a:ea typeface="AR PL UKai CN"/>
              </a:rPr>
              <a:t>定义了一种类似于</a:t>
            </a:r>
            <a:r>
              <a:rPr lang="en-US">
                <a:solidFill>
                  <a:srgbClr val="000000"/>
                </a:solidFill>
                <a:latin typeface="AR PL UKai CN"/>
                <a:ea typeface="AR PL UKai CN"/>
              </a:rPr>
              <a:t>SQL</a:t>
            </a:r>
            <a:r>
              <a:rPr lang="en-GB">
                <a:solidFill>
                  <a:srgbClr val="000000"/>
                </a:solidFill>
                <a:latin typeface="AR PL UKai CN"/>
                <a:ea typeface="AR PL UKai CN"/>
              </a:rPr>
              <a:t>的语言</a:t>
            </a:r>
            <a:r>
              <a:rPr lang="en-US">
                <a:solidFill>
                  <a:srgbClr val="000000"/>
                </a:solidFill>
                <a:latin typeface="AR PL UKai CN"/>
                <a:ea typeface="AR PL UKai CN"/>
              </a:rPr>
              <a:t>-HQL</a:t>
            </a:r>
            <a:r>
              <a:rPr lang="en-GB">
                <a:solidFill>
                  <a:srgbClr val="000000"/>
                </a:solidFill>
                <a:latin typeface="AR PL UKai CN"/>
                <a:ea typeface="AR PL UKai CN"/>
              </a:rPr>
              <a:t>，使用</a:t>
            </a:r>
            <a:r>
              <a:rPr lang="en-US">
                <a:solidFill>
                  <a:srgbClr val="000000"/>
                </a:solidFill>
                <a:latin typeface="AR PL UKai CN"/>
                <a:ea typeface="AR PL UKai CN"/>
              </a:rPr>
              <a:t>HQL</a:t>
            </a:r>
            <a:r>
              <a:rPr lang="en-GB">
                <a:solidFill>
                  <a:srgbClr val="000000"/>
                </a:solidFill>
                <a:latin typeface="AR PL UKai CN"/>
                <a:ea typeface="AR PL UKai CN"/>
              </a:rPr>
              <a:t>可以方便使用</a:t>
            </a:r>
            <a:r>
              <a:rPr lang="en-US">
                <a:solidFill>
                  <a:srgbClr val="000000"/>
                </a:solidFill>
                <a:latin typeface="AR PL UKai CN"/>
                <a:ea typeface="AR PL UKai CN"/>
              </a:rPr>
              <a:t>SQL</a:t>
            </a:r>
            <a:r>
              <a:rPr lang="en-GB">
                <a:solidFill>
                  <a:srgbClr val="000000"/>
                </a:solidFill>
                <a:latin typeface="AR PL UKai CN"/>
                <a:ea typeface="AR PL UKai CN"/>
              </a:rPr>
              <a:t>类似的语句分析数据，大大降低了数据分析的难度。</a:t>
            </a:r>
            <a:endParaRPr/>
          </a:p>
          <a:p>
            <a:pPr>
              <a:lnSpc>
                <a:spcPct val="93000"/>
              </a:lnSpc>
              <a:buFont typeface="Times New Roman"/>
              <a:buChar char="•"/>
            </a:pPr>
            <a:r>
              <a:rPr lang="en-US">
                <a:solidFill>
                  <a:srgbClr val="000000"/>
                </a:solidFill>
                <a:latin typeface="AR PL UKai CN"/>
                <a:ea typeface="AR PL UKai CN"/>
              </a:rPr>
              <a:t>   </a:t>
            </a:r>
            <a:r>
              <a:rPr lang="en-US">
                <a:solidFill>
                  <a:srgbClr val="000000"/>
                </a:solidFill>
                <a:latin typeface="AR PL UKai CN"/>
                <a:ea typeface="AR PL UKai CN"/>
              </a:rPr>
              <a:t>Hive</a:t>
            </a:r>
            <a:r>
              <a:rPr lang="en-GB">
                <a:solidFill>
                  <a:srgbClr val="000000"/>
                </a:solidFill>
                <a:latin typeface="AR PL UKai CN"/>
                <a:ea typeface="AR PL UKai CN"/>
              </a:rPr>
              <a:t>支持</a:t>
            </a:r>
            <a:r>
              <a:rPr lang="en-US">
                <a:solidFill>
                  <a:srgbClr val="000000"/>
                </a:solidFill>
                <a:latin typeface="AR PL UKai CN"/>
                <a:ea typeface="AR PL UKai CN"/>
              </a:rPr>
              <a:t>Map-Reduce</a:t>
            </a:r>
            <a:r>
              <a:rPr lang="en-GB">
                <a:solidFill>
                  <a:srgbClr val="000000"/>
                </a:solidFill>
                <a:latin typeface="AR PL UKai CN"/>
                <a:ea typeface="AR PL UKai CN"/>
              </a:rPr>
              <a:t>。</a:t>
            </a:r>
            <a:r>
              <a:rPr lang="en-US">
                <a:solidFill>
                  <a:srgbClr val="000000"/>
                </a:solidFill>
                <a:latin typeface="AR PL UKai CN"/>
                <a:ea typeface="AR PL UKai CN"/>
              </a:rPr>
              <a:t>Hive</a:t>
            </a:r>
            <a:r>
              <a:rPr lang="en-GB">
                <a:solidFill>
                  <a:srgbClr val="000000"/>
                </a:solidFill>
                <a:latin typeface="AR PL UKai CN"/>
                <a:ea typeface="AR PL UKai CN"/>
              </a:rPr>
              <a:t>支</a:t>
            </a:r>
            <a:r>
              <a:rPr lang="en-US">
                <a:solidFill>
                  <a:srgbClr val="000000"/>
                </a:solidFill>
                <a:latin typeface="AR PL UKai CN"/>
                <a:ea typeface="AR PL UKai CN"/>
              </a:rPr>
              <a:t>UDAF</a:t>
            </a:r>
            <a:r>
              <a:rPr lang="en-GB">
                <a:solidFill>
                  <a:srgbClr val="000000"/>
                </a:solidFill>
                <a:latin typeface="AR PL UKai CN"/>
                <a:ea typeface="AR PL UKai CN"/>
              </a:rPr>
              <a:t>（</a:t>
            </a:r>
            <a:r>
              <a:rPr lang="en-US">
                <a:solidFill>
                  <a:srgbClr val="000000"/>
                </a:solidFill>
                <a:latin typeface="AR PL UKai CN"/>
                <a:ea typeface="AR PL UKai CN"/>
              </a:rPr>
              <a:t>User Defined Aggregate Function</a:t>
            </a:r>
            <a:r>
              <a:rPr lang="en-GB">
                <a:solidFill>
                  <a:srgbClr val="000000"/>
                </a:solidFill>
                <a:latin typeface="AR PL UKai CN"/>
                <a:ea typeface="AR PL UKai CN"/>
              </a:rPr>
              <a:t>，用户自定义的聚合函数）。</a:t>
            </a:r>
            <a:endParaRPr/>
          </a:p>
          <a:p>
            <a:pPr>
              <a:lnSpc>
                <a:spcPct val="93000"/>
              </a:lnSpc>
              <a:buFont typeface="Times New Roman"/>
              <a:buChar char="•"/>
            </a:pPr>
            <a:r>
              <a:rPr lang="en-US">
                <a:solidFill>
                  <a:srgbClr val="000000"/>
                </a:solidFill>
                <a:latin typeface="AR PL UKai CN"/>
                <a:ea typeface="AR PL UKai CN"/>
              </a:rPr>
              <a:t>  </a:t>
            </a:r>
            <a:r>
              <a:rPr lang="en-US">
                <a:solidFill>
                  <a:srgbClr val="000000"/>
                </a:solidFill>
                <a:latin typeface="AR PL UKai CN"/>
                <a:ea typeface="AR PL UKai CN"/>
              </a:rPr>
              <a:t>Hive</a:t>
            </a:r>
            <a:r>
              <a:rPr lang="en-GB">
                <a:solidFill>
                  <a:srgbClr val="000000"/>
                </a:solidFill>
                <a:latin typeface="AR PL UKai CN"/>
                <a:ea typeface="AR PL UKai CN"/>
              </a:rPr>
              <a:t>是此项目中使用最多的工具，使用</a:t>
            </a:r>
            <a:r>
              <a:rPr lang="en-US">
                <a:solidFill>
                  <a:srgbClr val="000000"/>
                </a:solidFill>
                <a:latin typeface="AR PL UKai CN"/>
                <a:ea typeface="AR PL UKai CN"/>
              </a:rPr>
              <a:t>Hive</a:t>
            </a:r>
            <a:r>
              <a:rPr lang="en-GB">
                <a:solidFill>
                  <a:srgbClr val="000000"/>
                </a:solidFill>
                <a:latin typeface="AR PL UKai CN"/>
                <a:ea typeface="AR PL UKai CN"/>
              </a:rPr>
              <a:t>的使用大大提高了我们的工作效率，尤其对去熟悉</a:t>
            </a:r>
            <a:r>
              <a:rPr lang="en-US">
                <a:solidFill>
                  <a:srgbClr val="000000"/>
                </a:solidFill>
                <a:latin typeface="AR PL UKai CN"/>
                <a:ea typeface="AR PL UKai CN"/>
              </a:rPr>
              <a:t>SQL</a:t>
            </a:r>
            <a:r>
              <a:rPr lang="en-GB">
                <a:solidFill>
                  <a:srgbClr val="000000"/>
                </a:solidFill>
                <a:latin typeface="AR PL UKai CN"/>
                <a:ea typeface="AR PL UKai CN"/>
              </a:rPr>
              <a:t>，但是并不怎么擅长</a:t>
            </a:r>
            <a:r>
              <a:rPr lang="en-US">
                <a:solidFill>
                  <a:srgbClr val="000000"/>
                </a:solidFill>
                <a:latin typeface="AR PL UKai CN"/>
                <a:ea typeface="AR PL UKai CN"/>
              </a:rPr>
              <a:t>Java</a:t>
            </a:r>
            <a:r>
              <a:rPr lang="en-GB">
                <a:solidFill>
                  <a:srgbClr val="000000"/>
                </a:solidFill>
                <a:latin typeface="AR PL UKai CN"/>
                <a:ea typeface="AR PL UKai CN"/>
              </a:rPr>
              <a:t>程序编写的数据分析师</a:t>
            </a:r>
            <a:r>
              <a:rPr lang="en-US">
                <a:solidFill>
                  <a:srgbClr val="000000"/>
                </a:solidFill>
                <a:latin typeface="AR PL UKai CN"/>
                <a:ea typeface="AR PL UKai CN"/>
              </a:rPr>
              <a:t>.</a:t>
            </a:r>
            <a:endParaRPr/>
          </a:p>
        </p:txBody>
      </p:sp>
    </p:spTree>
  </p:cSld>
  <p:timing>
    <p:tnLst>
      <p:par>
        <p:cTn dur="indefinite" id="13" nodeType="tmRoot" restart="never">
          <p:childTnLst>
            <p:seq>
              <p:cTn id="14" nodeType="mainSeq">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5" name="TextShape 1"/>
          <p:cNvSpPr txBox="1"/>
          <p:nvPr/>
        </p:nvSpPr>
        <p:spPr>
          <a:xfrm>
            <a:off x="502920" y="301680"/>
            <a:ext cx="9070920" cy="1262520"/>
          </a:xfrm>
          <a:prstGeom prst="rect">
            <a:avLst/>
          </a:prstGeom>
        </p:spPr>
        <p:txBody>
          <a:bodyPr anchor="ctr" bIns="0" lIns="0" rIns="0" tIns="28080"/>
          <a:p>
            <a:pPr algn="ctr">
              <a:lnSpc>
                <a:spcPct val="93000"/>
              </a:lnSpc>
              <a:buFont typeface="Times New Roman"/>
              <a:buChar char="•"/>
            </a:pPr>
            <a:r>
              <a:rPr lang="en-US" sz="3200">
                <a:solidFill>
                  <a:srgbClr val="000000"/>
                </a:solidFill>
                <a:latin typeface="AR PL UKai CN"/>
                <a:ea typeface="AR PL UKai CN"/>
              </a:rPr>
              <a:t>Hive</a:t>
            </a:r>
            <a:r>
              <a:rPr lang="en-GB" sz="3200">
                <a:solidFill>
                  <a:srgbClr val="000000"/>
                </a:solidFill>
                <a:latin typeface="AR PL UKai CN"/>
                <a:ea typeface="AR PL UKai CN"/>
              </a:rPr>
              <a:t>的架构</a:t>
            </a:r>
            <a:endParaRPr/>
          </a:p>
        </p:txBody>
      </p:sp>
      <p:pic>
        <p:nvPicPr>
          <p:cNvPr descr="" id="86" name=""/>
          <p:cNvPicPr/>
          <p:nvPr/>
        </p:nvPicPr>
        <p:blipFill>
          <a:blip r:embed="rId1"/>
          <a:stretch>
            <a:fillRect/>
          </a:stretch>
        </p:blipFill>
        <p:spPr>
          <a:xfrm>
            <a:off x="2736720" y="1655640"/>
            <a:ext cx="4372200" cy="5734080"/>
          </a:xfrm>
          <a:prstGeom prst="rect">
            <a:avLst/>
          </a:prstGeom>
        </p:spPr>
      </p:pic>
    </p:spTree>
  </p:cSld>
  <p:timing>
    <p:tnLst>
      <p:par>
        <p:cTn dur="indefinite" id="15" nodeType="tmRoot" restart="never">
          <p:childTnLst>
            <p:seq>
              <p:cTn id="16" nodeType="mainSeq">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7" name="TextShape 1"/>
          <p:cNvSpPr txBox="1"/>
          <p:nvPr/>
        </p:nvSpPr>
        <p:spPr>
          <a:xfrm>
            <a:off x="502920" y="301680"/>
            <a:ext cx="9070920" cy="1262520"/>
          </a:xfrm>
          <a:prstGeom prst="rect">
            <a:avLst/>
          </a:prstGeom>
        </p:spPr>
        <p:txBody>
          <a:bodyPr anchor="ctr" bIns="0" lIns="0" rIns="0" tIns="38880"/>
          <a:p>
            <a:pPr algn="ctr">
              <a:lnSpc>
                <a:spcPct val="93000"/>
              </a:lnSpc>
              <a:buFont typeface="Times New Roman"/>
              <a:buChar char="•"/>
            </a:pPr>
            <a:r>
              <a:rPr lang="en-GB">
                <a:solidFill>
                  <a:srgbClr val="000000"/>
                </a:solidFill>
                <a:latin typeface="AR PL UKai CN"/>
                <a:ea typeface="AR PL UKai CN"/>
              </a:rPr>
              <a:t>客票数据分析平台系统简介</a:t>
            </a:r>
            <a:endParaRPr/>
          </a:p>
        </p:txBody>
      </p:sp>
      <p:sp>
        <p:nvSpPr>
          <p:cNvPr id="88" name="TextShape 2"/>
          <p:cNvSpPr txBox="1"/>
          <p:nvPr/>
        </p:nvSpPr>
        <p:spPr>
          <a:xfrm>
            <a:off x="502920" y="1768320"/>
            <a:ext cx="8869320" cy="6006600"/>
          </a:xfrm>
          <a:prstGeom prst="rect">
            <a:avLst/>
          </a:prstGeom>
        </p:spPr>
        <p:txBody>
          <a:bodyPr bIns="0" lIns="0" rIns="0" tIns="28080"/>
          <a:p>
            <a:pPr>
              <a:lnSpc>
                <a:spcPct val="93000"/>
              </a:lnSpc>
              <a:buFont typeface="Times New Roman"/>
              <a:buChar char="•"/>
            </a:pPr>
            <a:r>
              <a:rPr lang="en-GB">
                <a:solidFill>
                  <a:srgbClr val="000000"/>
                </a:solidFill>
                <a:latin typeface="AR PL UKai CN"/>
                <a:ea typeface="AR PL UKai CN"/>
              </a:rPr>
              <a:t>一、硬件</a:t>
            </a:r>
            <a:endParaRPr/>
          </a:p>
          <a:p>
            <a:pPr>
              <a:lnSpc>
                <a:spcPct val="93000"/>
              </a:lnSpc>
              <a:buFont typeface="Times New Roman"/>
              <a:buChar char="•"/>
            </a:pPr>
            <a:r>
              <a:rPr lang="en-US">
                <a:solidFill>
                  <a:srgbClr val="000000"/>
                </a:solidFill>
                <a:latin typeface="AR PL UKai CN"/>
                <a:ea typeface="AR PL UKai CN"/>
              </a:rPr>
              <a:t>1.</a:t>
            </a:r>
            <a:r>
              <a:rPr lang="en-GB">
                <a:solidFill>
                  <a:srgbClr val="000000"/>
                </a:solidFill>
                <a:latin typeface="AR PL UKai CN"/>
                <a:ea typeface="AR PL UKai CN"/>
              </a:rPr>
              <a:t>集群规模：总共</a:t>
            </a:r>
            <a:r>
              <a:rPr lang="en-US">
                <a:solidFill>
                  <a:srgbClr val="000000"/>
                </a:solidFill>
                <a:latin typeface="AR PL UKai CN"/>
                <a:ea typeface="AR PL UKai CN"/>
              </a:rPr>
              <a:t>30</a:t>
            </a:r>
            <a:r>
              <a:rPr lang="en-GB">
                <a:solidFill>
                  <a:srgbClr val="000000"/>
                </a:solidFill>
                <a:latin typeface="AR PL UKai CN"/>
                <a:ea typeface="AR PL UKai CN"/>
              </a:rPr>
              <a:t>个节点，其中</a:t>
            </a:r>
            <a:r>
              <a:rPr lang="en-US">
                <a:solidFill>
                  <a:srgbClr val="000000"/>
                </a:solidFill>
                <a:latin typeface="AR PL UKai CN"/>
                <a:ea typeface="AR PL UKai CN"/>
              </a:rPr>
              <a:t>NameNode</a:t>
            </a:r>
            <a:r>
              <a:rPr lang="en-GB">
                <a:solidFill>
                  <a:srgbClr val="000000"/>
                </a:solidFill>
                <a:latin typeface="AR PL UKai CN"/>
                <a:ea typeface="AR PL UKai CN"/>
              </a:rPr>
              <a:t>一个，</a:t>
            </a:r>
            <a:r>
              <a:rPr lang="en-US">
                <a:solidFill>
                  <a:srgbClr val="000000"/>
                </a:solidFill>
                <a:latin typeface="AR PL UKai CN"/>
                <a:ea typeface="AR PL UKai CN"/>
              </a:rPr>
              <a:t>Datanode28</a:t>
            </a:r>
            <a:r>
              <a:rPr lang="en-GB">
                <a:solidFill>
                  <a:srgbClr val="000000"/>
                </a:solidFill>
                <a:latin typeface="AR PL UKai CN"/>
                <a:ea typeface="AR PL UKai CN"/>
              </a:rPr>
              <a:t>个。</a:t>
            </a:r>
            <a:endParaRPr/>
          </a:p>
          <a:p>
            <a:pPr>
              <a:lnSpc>
                <a:spcPct val="93000"/>
              </a:lnSpc>
              <a:buFont typeface="Times New Roman"/>
              <a:buChar char="•"/>
            </a:pPr>
            <a:r>
              <a:rPr lang="en-US">
                <a:solidFill>
                  <a:srgbClr val="000000"/>
                </a:solidFill>
                <a:latin typeface="AR PL UKai CN"/>
                <a:ea typeface="AR PL UKai CN"/>
              </a:rPr>
              <a:t>2.</a:t>
            </a:r>
            <a:r>
              <a:rPr lang="en-GB">
                <a:solidFill>
                  <a:srgbClr val="000000"/>
                </a:solidFill>
                <a:latin typeface="AR PL UKai CN"/>
                <a:ea typeface="AR PL UKai CN"/>
              </a:rPr>
              <a:t>每个节点的机器配置：</a:t>
            </a:r>
            <a:endParaRPr/>
          </a:p>
          <a:p>
            <a:pPr>
              <a:lnSpc>
                <a:spcPct val="93000"/>
              </a:lnSpc>
              <a:buFont typeface="Times New Roman"/>
              <a:buChar char="•"/>
            </a:pPr>
            <a:r>
              <a:rPr lang="en-US">
                <a:solidFill>
                  <a:srgbClr val="000000"/>
                </a:solidFill>
                <a:latin typeface="AR PL UKai CN"/>
                <a:ea typeface="AR PL UKai CN"/>
              </a:rPr>
              <a:t>a.</a:t>
            </a:r>
            <a:r>
              <a:rPr lang="en-GB">
                <a:solidFill>
                  <a:srgbClr val="000000"/>
                </a:solidFill>
                <a:latin typeface="AR PL UKai CN"/>
                <a:ea typeface="AR PL UKai CN"/>
              </a:rPr>
              <a:t>硬盘 </a:t>
            </a:r>
            <a:r>
              <a:rPr lang="en-US">
                <a:solidFill>
                  <a:srgbClr val="000000"/>
                </a:solidFill>
                <a:latin typeface="AR PL UKai CN"/>
                <a:ea typeface="AR PL UKai CN"/>
              </a:rPr>
              <a:t>300G</a:t>
            </a:r>
            <a:endParaRPr/>
          </a:p>
          <a:p>
            <a:pPr>
              <a:lnSpc>
                <a:spcPct val="93000"/>
              </a:lnSpc>
              <a:buFont typeface="Times New Roman"/>
              <a:buChar char="•"/>
            </a:pPr>
            <a:r>
              <a:rPr lang="en-US">
                <a:solidFill>
                  <a:srgbClr val="000000"/>
                </a:solidFill>
                <a:latin typeface="AR PL UKai CN"/>
                <a:ea typeface="AR PL UKai CN"/>
              </a:rPr>
              <a:t>b.</a:t>
            </a:r>
            <a:r>
              <a:rPr lang="en-GB">
                <a:solidFill>
                  <a:srgbClr val="000000"/>
                </a:solidFill>
                <a:latin typeface="AR PL UKai CN"/>
                <a:ea typeface="AR PL UKai CN"/>
              </a:rPr>
              <a:t>内存 </a:t>
            </a:r>
            <a:r>
              <a:rPr lang="en-US">
                <a:solidFill>
                  <a:srgbClr val="000000"/>
                </a:solidFill>
                <a:latin typeface="AR PL UKai CN"/>
                <a:ea typeface="AR PL UKai CN"/>
              </a:rPr>
              <a:t>20G</a:t>
            </a:r>
            <a:endParaRPr/>
          </a:p>
          <a:p>
            <a:pPr>
              <a:lnSpc>
                <a:spcPct val="93000"/>
              </a:lnSpc>
              <a:buFont typeface="Times New Roman"/>
              <a:buChar char="•"/>
            </a:pPr>
            <a:r>
              <a:rPr lang="en-US">
                <a:solidFill>
                  <a:srgbClr val="000000"/>
                </a:solidFill>
                <a:latin typeface="AR PL UKai CN"/>
                <a:ea typeface="AR PL UKai CN"/>
              </a:rPr>
              <a:t>3.</a:t>
            </a:r>
            <a:r>
              <a:rPr lang="en-GB">
                <a:solidFill>
                  <a:srgbClr val="000000"/>
                </a:solidFill>
                <a:latin typeface="AR PL UKai CN"/>
                <a:ea typeface="AR PL UKai CN"/>
              </a:rPr>
              <a:t>集群网络：千兆网络</a:t>
            </a:r>
            <a:endParaRPr/>
          </a:p>
          <a:p>
            <a:pPr>
              <a:lnSpc>
                <a:spcPct val="93000"/>
              </a:lnSpc>
              <a:buFont typeface="Times New Roman"/>
              <a:buChar char="•"/>
            </a:pPr>
            <a:r>
              <a:rPr lang="en-GB">
                <a:solidFill>
                  <a:srgbClr val="000000"/>
                </a:solidFill>
                <a:latin typeface="AR PL UKai CN"/>
                <a:ea typeface="AR PL UKai CN"/>
              </a:rPr>
              <a:t>二、软件</a:t>
            </a:r>
            <a:endParaRPr/>
          </a:p>
          <a:p>
            <a:pPr>
              <a:lnSpc>
                <a:spcPct val="93000"/>
              </a:lnSpc>
              <a:buFont typeface="Times New Roman"/>
              <a:buChar char="•"/>
            </a:pPr>
            <a:r>
              <a:rPr lang="en-US">
                <a:solidFill>
                  <a:srgbClr val="000000"/>
                </a:solidFill>
                <a:latin typeface="AR PL UKai CN"/>
                <a:ea typeface="AR PL UKai CN"/>
              </a:rPr>
              <a:t>1.Hadoop-1.0.4 Hive-0.9.0 Hbase-0.94</a:t>
            </a:r>
            <a:endParaRPr/>
          </a:p>
          <a:p>
            <a:pPr>
              <a:lnSpc>
                <a:spcPct val="93000"/>
              </a:lnSpc>
              <a:buFont typeface="Times New Roman"/>
              <a:buChar char="•"/>
            </a:pPr>
            <a:endParaRPr/>
          </a:p>
        </p:txBody>
      </p:sp>
    </p:spTree>
  </p:cSld>
  <p:timing>
    <p:tnLst>
      <p:par>
        <p:cTn dur="indefinite" id="17" nodeType="tmRoot" restart="never">
          <p:childTnLst>
            <p:seq>
              <p:cTn id="18"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