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Marianne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Classification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3854700" y="3374500"/>
            <a:ext cx="36204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Ankit Vaghela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Vinay Kumar Bingi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Jin Wang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Niraj Kadam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 Byte files and ASM files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to RDD and optionally to Dataframe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Tokenize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to bigrams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 Features (eg. TFIDF or count)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and Predict</a:t>
            </a:r>
            <a:endParaRPr sz="1800"/>
          </a:p>
        </p:txBody>
      </p:sp>
      <p:sp>
        <p:nvSpPr>
          <p:cNvPr id="286" name="Shape 286"/>
          <p:cNvSpPr txBox="1"/>
          <p:nvPr/>
        </p:nvSpPr>
        <p:spPr>
          <a:xfrm>
            <a:off x="5202100" y="2495775"/>
            <a:ext cx="164100" cy="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Based Implementation</a:t>
            </a:r>
            <a:endParaRPr/>
          </a:p>
        </p:txBody>
      </p:sp>
      <p:sp>
        <p:nvSpPr>
          <p:cNvPr id="292" name="Shape 29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l</a:t>
            </a:r>
            <a:r>
              <a:rPr lang="en"/>
              <a:t>oadLibSVMFile and _parse_libsvm_line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RDD to svmlib format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{label index:feature ….}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/>
              <a:t>to LabeledPoint RDD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Loads RDD rather than extracts it from path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 was changed to (label-1)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based Implementation</a:t>
            </a:r>
            <a:endParaRPr/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Dataframes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RDD to Dataframe of schema (id, feature, label)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Transform dataframes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Tokenize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to bigrams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Extract Features (HashingTF+TFIDF)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and Predict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 and Learnings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Struggled majorly with Google Cluster -- Get more knowledge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Got 80% accuracy on small dataset but RDD was shuffled when ran on large dataset -- save and map IDs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22" name="Shape 3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