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p-uga/Margaret/tree/master/script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Malware Classification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Nihal, Vamsi, Raunak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 of Malwares into one of 9 classes.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Malware Representation - Bytes file containing the Hexadecimal pair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		ASM file containing the Raw Text Files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Modalities 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Since each malware class has a distinct signature it is intuitive that a convolution network working on the image representation of the problem would give reasonable result. 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In order to convert the bytes file into a image, we encode the Hex-pair into their decimal representation, and represent that as a pixel intensity. 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The advantage of this method is that the convolution network automatically implements a n-gram model using the moving windows. 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Another and more useful advantage of changing modalities is the size of the files. Even without any rescaling the size of the file reduces by a tenth of its original size. 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After that we do scaling and downsample the images of size X,16 (where X depends on the number of lines in the bytes file), to 32x32 resolution. After this preprocessing step, the total size of the training and testing dataset falls under 30 megabytes.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Modalities and Conv Net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tried experiments on images varying in size from 16x16 to 512x512, with everything in between eg-32x16,256x256,512x16 etc. We observe that 32x32 gives similar performance as image sizes above it.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Before downsampling we first duplicated the original Xx16 shape into XxY and then resized it to YxY. It helped in increasing accuracy.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simple conv net with 3 convolution layers and image size 32x32 gives 96.7% accuracy.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Converting </a:t>
            </a:r>
            <a:r>
              <a:rPr lang="en-US" dirty="0"/>
              <a:t>R</a:t>
            </a:r>
            <a:r>
              <a:rPr lang="en" dirty="0"/>
              <a:t>egular Network to </a:t>
            </a:r>
            <a:r>
              <a:rPr lang="en-US" dirty="0"/>
              <a:t>D</a:t>
            </a:r>
            <a:r>
              <a:rPr lang="en" dirty="0"/>
              <a:t>istributed</a:t>
            </a:r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Used the </a:t>
            </a:r>
            <a:r>
              <a:rPr lang="en-US" dirty="0" err="1"/>
              <a:t>BigDL</a:t>
            </a:r>
            <a:r>
              <a:rPr lang="en-US" dirty="0"/>
              <a:t> API from Intel</a:t>
            </a:r>
          </a:p>
          <a:p>
            <a:pPr marL="285750" indent="-28575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Tested Network first on </a:t>
            </a:r>
            <a:r>
              <a:rPr lang="en-US" dirty="0" err="1"/>
              <a:t>mnist</a:t>
            </a:r>
            <a:r>
              <a:rPr lang="en-US" dirty="0"/>
              <a:t> data</a:t>
            </a:r>
          </a:p>
          <a:p>
            <a:pPr marL="285750" indent="-28575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The files were converted </a:t>
            </a:r>
            <a:r>
              <a:rPr lang="en-US"/>
              <a:t>to tensors </a:t>
            </a:r>
            <a:r>
              <a:rPr lang="en-US" dirty="0"/>
              <a:t>and were stored in an RDD</a:t>
            </a:r>
          </a:p>
          <a:p>
            <a:pPr marL="285750" indent="-28575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The training input for the CNN was the set of images together with its labels</a:t>
            </a:r>
          </a:p>
          <a:p>
            <a:pPr marL="285750" indent="-285750">
              <a:lnSpc>
                <a:spcPct val="100000"/>
              </a:lnSpc>
              <a:spcBef>
                <a:spcPts val="1600"/>
              </a:spcBef>
            </a:pPr>
            <a:r>
              <a:rPr lang="en-US" dirty="0" err="1"/>
              <a:t>optimizer.optimize</a:t>
            </a:r>
            <a:r>
              <a:rPr lang="en-US" dirty="0"/>
              <a:t> function to start training</a:t>
            </a:r>
          </a:p>
          <a:p>
            <a:pPr marL="285750" indent="-28575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Almost no user community had to refer completely to API handbook</a:t>
            </a:r>
            <a:endParaRPr lang="en" dirty="0"/>
          </a:p>
          <a:p>
            <a:pPr marL="285750" indent="-2857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Deploying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Submitting a job on a cluster requires same environment setup all over the cluster.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Instead of installing the required packages on each and every worker, a isolated python environment can be created and can be attached to the archives when submitting the job. (</a:t>
            </a:r>
            <a:r>
              <a:rPr lang="en" sz="1200" i="1"/>
              <a:t>We just need python-dev and setuptools installed on workers</a:t>
            </a:r>
            <a:r>
              <a:rPr lang="en"/>
              <a:t>.)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scripts to create and adding the environment while submitting the job can be found in our repository page: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https://github.com/dsp-uga/Margaret/tree/master/scripts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427</Words>
  <Application>Microsoft Office PowerPoint</Application>
  <PresentationFormat>On-screen Show (16:9)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Malware Classification</vt:lpstr>
      <vt:lpstr>Problem Definition</vt:lpstr>
      <vt:lpstr>Changing Modalities </vt:lpstr>
      <vt:lpstr>Changing Modalities and Conv Net</vt:lpstr>
      <vt:lpstr>Converting Regular Network to Distributed</vt:lpstr>
      <vt:lpstr>Deploying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Classification</dc:title>
  <cp:lastModifiedBy>Nihal Soans</cp:lastModifiedBy>
  <cp:revision>10</cp:revision>
  <dcterms:modified xsi:type="dcterms:W3CDTF">2018-02-21T16:05:14Z</dcterms:modified>
</cp:coreProperties>
</file>