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51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EA3D-195D-8749-AEB6-740C40328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D1D58-A6A8-8B4B-AC95-9B04C853B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196BA-8726-5842-9126-035ABE7F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AB2D-BF21-3A4B-97B9-37F22E565C6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EA7D-8BE6-AF4E-944F-5C877C41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C457A-F9F4-124F-ADD1-D5009114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1F9A-C9D6-524D-BE62-2F65D4ED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2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C910-2757-B84A-B615-E0741641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20550-240F-BA4C-A0AF-6DFF521F9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E7A66-0794-3046-90D4-09B69EE9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AB2D-BF21-3A4B-97B9-37F22E565C6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C3D7A-FD9E-D643-87C3-47081782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4F931-F4A6-5045-80A4-4884DA6E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1F9A-C9D6-524D-BE62-2F65D4ED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0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3D59B-C3D7-8C4D-8CE1-211774975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3C50C-CB09-6D40-B22C-F5AF1F679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F52F3-0D1E-364A-B6BE-C52249AC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AB2D-BF21-3A4B-97B9-37F22E565C6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50908-DF0C-F84C-91E2-C461262F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D1A9C-FABF-7A4F-814A-8957ABE8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1F9A-C9D6-524D-BE62-2F65D4ED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3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F8C3-2AC3-6843-B122-C33DA757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DB4CB-7EBA-5440-A065-A06BE01B3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0203B-0E1B-5448-82C2-D6C01334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AB2D-BF21-3A4B-97B9-37F22E565C6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3CDE9-6B62-3D4A-AE4B-92643FF0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D45CF-8323-4740-AC8F-3947D035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1F9A-C9D6-524D-BE62-2F65D4ED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5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CA56-267F-0D48-94F0-CE565993A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5B55F-D32B-B54E-AEF9-C2C69A8DF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67769-9D8D-A046-B956-917FC0CB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AB2D-BF21-3A4B-97B9-37F22E565C6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A1BF9-0235-E340-A320-646D5508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D56C1-06FB-A840-99B8-BEADE878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1F9A-C9D6-524D-BE62-2F65D4ED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9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FF7D-204A-614A-A4A1-B2423CE3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7D3B-258A-574B-9278-5377D0EFD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80DA9-EBAD-C34D-8783-5AFE8D5D3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05A28-DA40-414F-BE53-84ECEB56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AB2D-BF21-3A4B-97B9-37F22E565C6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589E8-3D9C-F14F-A234-951FDA87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502E4-9BE7-1C4F-B63C-C7388761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1F9A-C9D6-524D-BE62-2F65D4ED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A3B7-6F82-AB4F-8011-965C8394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A29A5-3D76-834F-8DEE-F184520B2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3794A-893A-B249-9E49-1802B7471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C7A36-38B5-D14D-915D-749888359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BB78E-B1FD-7847-AAEA-0612F916E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3236D-B7DB-1740-81FD-97A40D52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AB2D-BF21-3A4B-97B9-37F22E565C6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04472-5CBC-4F4F-A90C-4B90FA70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43B4B-5B84-8548-93A8-38134C1B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1F9A-C9D6-524D-BE62-2F65D4ED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5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E427-A9C5-374E-8FD4-D253486B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120F0-BB08-BE4E-8E71-2784E0A8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AB2D-BF21-3A4B-97B9-37F22E565C6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A58CA-CD8B-3144-AD41-76D05B9A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A5168-7350-3343-9AFB-653D4568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1F9A-C9D6-524D-BE62-2F65D4ED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0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705CB-7ED5-884D-ACF8-E8F78EB0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AB2D-BF21-3A4B-97B9-37F22E565C6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1CB5B-4CDA-D045-89C2-F0AB2327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71099-7CE7-0049-831B-43192823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1F9A-C9D6-524D-BE62-2F65D4ED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3E6B-AC1B-B042-8533-A85D6CA1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A96C-188D-3C4F-A761-1B7304A1F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BD2FB-B5F1-FE44-B8DB-9965F1AE5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C857E-F1E8-DA40-8530-BFED7BC1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AB2D-BF21-3A4B-97B9-37F22E565C6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D0F52-90CA-844F-91E5-1FEA1FEB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1418E-1741-9E41-871E-74BEA5DA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1F9A-C9D6-524D-BE62-2F65D4ED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8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2669-372E-E647-931C-51E90190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AC455-1CFC-8349-BF94-57292AD91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9180A-49B7-A34E-A89C-F95D48E83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8A2B1-246E-2B4A-918E-4B2DEECA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AB2D-BF21-3A4B-97B9-37F22E565C6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37378-B6E9-554B-8D19-522B89A9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A0ACF-F4BD-9145-A99D-1E38F63D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1F9A-C9D6-524D-BE62-2F65D4ED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225950-FA95-3C45-AAF6-79A8418C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4A416-F71D-4449-B854-058DE2C6C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54C49-C9D9-014D-A103-2B51985C4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AB2D-BF21-3A4B-97B9-37F22E565C6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77064-B850-234E-96F6-BF1D75070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2C7C-F20E-C74F-97AD-864A6BFD2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B1F9A-C9D6-524D-BE62-2F65D4ED5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AB65-E50A-7D44-9B02-05148FFA3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Jennings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CCCCA-EFE6-584A-8FCF-434B1A946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P4: Celia Motion Analysis</a:t>
            </a:r>
          </a:p>
          <a:p>
            <a:r>
              <a:rPr lang="en-US" dirty="0" err="1"/>
              <a:t>Raun</a:t>
            </a:r>
            <a:r>
              <a:rPr lang="en-US" dirty="0"/>
              <a:t>, Ailing, </a:t>
            </a:r>
            <a:r>
              <a:rPr lang="en-US" dirty="0" err="1"/>
              <a:t>Prajay</a:t>
            </a:r>
            <a:r>
              <a:rPr lang="en-US" dirty="0"/>
              <a:t>, Chris</a:t>
            </a:r>
          </a:p>
        </p:txBody>
      </p:sp>
    </p:spTree>
    <p:extLst>
      <p:ext uri="{BB962C8B-B14F-4D97-AF65-F5344CB8AC3E}">
        <p14:creationId xmlns:p14="http://schemas.microsoft.com/office/powerpoint/2010/main" val="347758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C3ED-ACFE-5441-A2F0-B022A10C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E1B78-47E1-0047-8DF5-F4E8FF7D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U-Net, negative dice loss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Keras</a:t>
            </a:r>
            <a:r>
              <a:rPr lang="en-US" dirty="0"/>
              <a:t> as the neural net framework</a:t>
            </a:r>
          </a:p>
          <a:p>
            <a:pPr>
              <a:lnSpc>
                <a:spcPct val="200000"/>
              </a:lnSpc>
            </a:pPr>
            <a:r>
              <a:rPr lang="en-US" dirty="0"/>
              <a:t>Ad-hoc model development</a:t>
            </a:r>
          </a:p>
          <a:p>
            <a:pPr>
              <a:lnSpc>
                <a:spcPct val="200000"/>
              </a:lnSpc>
            </a:pPr>
            <a:r>
              <a:rPr lang="en-US" dirty="0"/>
              <a:t>Later packaged up for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312623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FF27-429F-7C4C-B77A-C424D981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vs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4911A-AEEB-6D40-B310-439D5421F5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Build networks imperatively</a:t>
            </a:r>
          </a:p>
          <a:p>
            <a:r>
              <a:rPr lang="en-US" dirty="0"/>
              <a:t>Single top-level abstraction (model)</a:t>
            </a:r>
          </a:p>
          <a:p>
            <a:r>
              <a:rPr lang="en-US" dirty="0"/>
              <a:t>Serialization is best</a:t>
            </a:r>
          </a:p>
          <a:p>
            <a:r>
              <a:rPr lang="en-US" dirty="0"/>
              <a:t>Static backprop graph</a:t>
            </a:r>
          </a:p>
          <a:p>
            <a:pPr lvl="1"/>
            <a:r>
              <a:rPr lang="en-US" dirty="0"/>
              <a:t>Fixed input size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59FFE-FF10-414F-BEAB-8DD386FDE0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Build networks as a class</a:t>
            </a:r>
          </a:p>
          <a:p>
            <a:r>
              <a:rPr lang="en-US" dirty="0"/>
              <a:t>Three top-level abstractions (module, optimizer, loss </a:t>
            </a:r>
            <a:r>
              <a:rPr lang="en-US" dirty="0" err="1"/>
              <a:t>fn</a:t>
            </a:r>
            <a:r>
              <a:rPr lang="en-US" dirty="0"/>
              <a:t>)</a:t>
            </a:r>
          </a:p>
          <a:p>
            <a:r>
              <a:rPr lang="en-US" dirty="0"/>
              <a:t>Serialization is good</a:t>
            </a:r>
          </a:p>
          <a:p>
            <a:r>
              <a:rPr lang="en-US" dirty="0"/>
              <a:t>Dynamic backprop graph</a:t>
            </a:r>
          </a:p>
          <a:p>
            <a:pPr lvl="1"/>
            <a:r>
              <a:rPr lang="en-US" dirty="0"/>
              <a:t>Arbitrary spatial dimensions</a:t>
            </a:r>
          </a:p>
        </p:txBody>
      </p:sp>
    </p:spTree>
    <p:extLst>
      <p:ext uri="{BB962C8B-B14F-4D97-AF65-F5344CB8AC3E}">
        <p14:creationId xmlns:p14="http://schemas.microsoft.com/office/powerpoint/2010/main" val="226832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001DB2-5F37-E54F-A55D-B1243B5B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and Stich vs Padding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D18EA-0576-5A41-B027-DE11DE8B5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inputs are different sizes; </a:t>
            </a:r>
            <a:r>
              <a:rPr lang="en-US" dirty="0" err="1"/>
              <a:t>Keras</a:t>
            </a:r>
            <a:r>
              <a:rPr lang="en-US" dirty="0"/>
              <a:t> wants fixed size.</a:t>
            </a:r>
          </a:p>
          <a:p>
            <a:r>
              <a:rPr lang="en-US" dirty="0"/>
              <a:t>Option 1: Crop to common size, segment, stich results together</a:t>
            </a:r>
          </a:p>
          <a:p>
            <a:pPr lvl="1"/>
            <a:r>
              <a:rPr lang="en-US" dirty="0"/>
              <a:t>Very annoying to implement</a:t>
            </a:r>
          </a:p>
          <a:p>
            <a:pPr lvl="1"/>
            <a:r>
              <a:rPr lang="en-US" dirty="0"/>
              <a:t>Reduces the field of view</a:t>
            </a:r>
          </a:p>
          <a:p>
            <a:pPr lvl="2"/>
            <a:r>
              <a:rPr lang="en-US" dirty="0"/>
              <a:t>Only matters when the network is deep</a:t>
            </a:r>
          </a:p>
          <a:p>
            <a:r>
              <a:rPr lang="en-US" dirty="0"/>
              <a:t>Option 2: Pad to maximum size, segment, crop results</a:t>
            </a:r>
          </a:p>
          <a:p>
            <a:pPr lvl="1"/>
            <a:r>
              <a:rPr lang="en-US" dirty="0"/>
              <a:t>Much easier to implement</a:t>
            </a:r>
          </a:p>
          <a:p>
            <a:pPr lvl="1"/>
            <a:r>
              <a:rPr lang="en-US" dirty="0"/>
              <a:t>Increases memory usage</a:t>
            </a:r>
          </a:p>
          <a:p>
            <a:r>
              <a:rPr lang="en-US" dirty="0" err="1"/>
              <a:t>PyTorch</a:t>
            </a:r>
            <a:r>
              <a:rPr lang="en-US" dirty="0"/>
              <a:t> doesn’t care; conv inputs can have arbitrary spatial dims.</a:t>
            </a:r>
          </a:p>
        </p:txBody>
      </p:sp>
    </p:spTree>
    <p:extLst>
      <p:ext uri="{BB962C8B-B14F-4D97-AF65-F5344CB8AC3E}">
        <p14:creationId xmlns:p14="http://schemas.microsoft.com/office/powerpoint/2010/main" val="402489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86BA-B85E-AB4F-AEA5-8856E742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Biggest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96E96-1D3E-C14F-A96B-5A07A4C53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BURNOUT</a:t>
            </a:r>
          </a:p>
        </p:txBody>
      </p:sp>
    </p:spTree>
    <p:extLst>
      <p:ext uri="{BB962C8B-B14F-4D97-AF65-F5344CB8AC3E}">
        <p14:creationId xmlns:p14="http://schemas.microsoft.com/office/powerpoint/2010/main" val="428228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161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Jennings</vt:lpstr>
      <vt:lpstr>Our Approach</vt:lpstr>
      <vt:lpstr>Keras vs PyTorch</vt:lpstr>
      <vt:lpstr>Crop and Stich vs Padding</vt:lpstr>
      <vt:lpstr>Biggest problem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Jennings</dc:title>
  <dc:creator>Microsoft Office User</dc:creator>
  <cp:lastModifiedBy>Microsoft Office User</cp:lastModifiedBy>
  <cp:revision>5</cp:revision>
  <dcterms:created xsi:type="dcterms:W3CDTF">2018-04-11T13:25:31Z</dcterms:created>
  <dcterms:modified xsi:type="dcterms:W3CDTF">2018-04-11T15:36:30Z</dcterms:modified>
</cp:coreProperties>
</file>