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4 - Lightning Talk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Flanagan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HOG + SVM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Flatten Images + SVM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Optical 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with HOG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 of Gradient (HOG) Descriptor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descriptor used in computer vision and image processing for object detection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Counts occurrences of gradient orientation in localized portions of an image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Concept: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l</a:t>
            </a:r>
            <a:r>
              <a:rPr lang="en" sz="1300"/>
              <a:t>ocal object appearance and shape within an image can be described by the distribution of intensity gradients or edge directions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</a:t>
            </a:r>
            <a:r>
              <a:rPr lang="en"/>
              <a:t>: Particularly suited for object detection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</a:t>
            </a:r>
            <a:r>
              <a:rPr lang="en"/>
              <a:t>: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able to use HOG features when dealing with pixelwise dataset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Cilium are too small to detect (better to detect cells)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with HOG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27" y="1816500"/>
            <a:ext cx="8550651" cy="27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TensorFlow CNNs == Static Input Shape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video dimension identified: 128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One : PreChunk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PreChunk data into 128 X 128 size images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 and Test the model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Problem: GPU RAM limitations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TensorFlow CNNs == Static Input Shape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video dimension identified: 128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One : PreChunk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Two : TensorFlow Data API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Serialize data into TFRecords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Problem: Preserving data dimensions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Stream data in through TFRecordDataset object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random_crop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random_slice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 the model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Still have to slice &amp; stitch the test data (not pretty…)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TensorFlow CNNs == Static Input Shape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video dimension identified: 128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One : PreChunk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Two : TensorFlow Data API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Vanishing Gradient?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Suspicious about my UNET implementation…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with Flatten Images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Storing N images of single video, each of dimension (X, Y), in a single huge matrix of dimension (X*Y, N)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row of this matrix is labelled with respective pixel in the mask (X*Y, 1)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this data on SVM model and predict on test data.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: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a huge amount of time to perform SVM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 train samples and 2 test samples takes about 5 hours to train and 40 minutes to predict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Ended up with no decent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Flow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Calculates two-frame motion estimation and computes a degree of flow for each pixel. Ends up with N-1 flow matrices for a video of N frames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sum of these flow matrices is found and scaled down to {0,1,2} by observing the pixels in motion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Difficult to scale the videos where even the cell has a motion. Results in larger areas of motion. This effected on overall mean IoU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Score: 20.6449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