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6EFF8-6E3A-C342-A543-D988C936AD46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D296-E15A-BA4D-96E3-3A232CD8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D296-E15A-BA4D-96E3-3A232CD8A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from using Random Forest + filtering out less frequent</a:t>
            </a:r>
            <a:r>
              <a:rPr lang="en-US" baseline="0" dirty="0" smtClean="0"/>
              <a:t>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D296-E15A-BA4D-96E3-3A232CD8A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Practicum</a:t>
            </a:r>
            <a:br>
              <a:rPr lang="en-US" dirty="0" smtClean="0"/>
            </a:br>
            <a:r>
              <a:rPr lang="en-US" dirty="0" smtClean="0"/>
              <a:t>Project 2 </a:t>
            </a:r>
            <a:br>
              <a:rPr lang="en-US" dirty="0" smtClean="0"/>
            </a:br>
            <a:r>
              <a:rPr lang="en-US" dirty="0" smtClean="0"/>
              <a:t>Malware Classification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682" y="4958113"/>
            <a:ext cx="7315200" cy="1747487"/>
          </a:xfrm>
        </p:spPr>
        <p:txBody>
          <a:bodyPr>
            <a:normAutofit/>
          </a:bodyPr>
          <a:lstStyle/>
          <a:p>
            <a:pPr algn="r">
              <a:lnSpc>
                <a:spcPts val="1540"/>
              </a:lnSpc>
            </a:pPr>
            <a:r>
              <a:rPr lang="en-US" dirty="0" smtClean="0"/>
              <a:t>Teammates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Jagtap</a:t>
            </a:r>
            <a:r>
              <a:rPr lang="en-US" dirty="0"/>
              <a:t>, </a:t>
            </a:r>
            <a:endParaRPr lang="en-US" dirty="0" smtClean="0"/>
          </a:p>
          <a:p>
            <a:pPr algn="r">
              <a:lnSpc>
                <a:spcPts val="1540"/>
              </a:lnSpc>
            </a:pPr>
            <a:r>
              <a:rPr lang="en-US" dirty="0" smtClean="0"/>
              <a:t>	           Ailing Wang,</a:t>
            </a:r>
          </a:p>
          <a:p>
            <a:pPr algn="r">
              <a:lnSpc>
                <a:spcPts val="1540"/>
              </a:lnSpc>
            </a:pPr>
            <a:r>
              <a:rPr lang="en-US" dirty="0" smtClean="0"/>
              <a:t> 	           Weiwen 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did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  <a:p>
            <a:pPr lvl="1"/>
            <a:r>
              <a:rPr lang="en-US" dirty="0" smtClean="0"/>
              <a:t>Segment (frequency)</a:t>
            </a:r>
          </a:p>
          <a:p>
            <a:pPr lvl="1"/>
            <a:r>
              <a:rPr lang="en-US" dirty="0" smtClean="0"/>
              <a:t>Bytes (unigram frequency, bigram frequency)</a:t>
            </a:r>
          </a:p>
          <a:p>
            <a:pPr lvl="1"/>
            <a:r>
              <a:rPr lang="en-US" dirty="0" smtClean="0"/>
              <a:t>Opcodes (unigram frequency, bigram frequency, 4-gram frequency)</a:t>
            </a:r>
          </a:p>
          <a:p>
            <a:pPr lvl="1"/>
            <a:r>
              <a:rPr lang="en-US" dirty="0" smtClean="0"/>
              <a:t>Combination of features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 err="1" smtClean="0"/>
              <a:t>Regresssion</a:t>
            </a:r>
            <a:endParaRPr lang="en-US" dirty="0" smtClean="0"/>
          </a:p>
          <a:p>
            <a:pPr lvl="1"/>
            <a:r>
              <a:rPr lang="en-US" dirty="0" smtClean="0"/>
              <a:t>Multilayer Perceptron Classifier</a:t>
            </a:r>
          </a:p>
          <a:p>
            <a:pPr lvl="1"/>
            <a:r>
              <a:rPr lang="en-US" dirty="0"/>
              <a:t>Naïve </a:t>
            </a:r>
            <a:r>
              <a:rPr lang="en-US" dirty="0" smtClean="0"/>
              <a:t>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3" y="1310702"/>
            <a:ext cx="8328196" cy="4227452"/>
          </a:xfrm>
        </p:spPr>
      </p:pic>
    </p:spTree>
    <p:extLst>
      <p:ext uri="{BB962C8B-B14F-4D97-AF65-F5344CB8AC3E}">
        <p14:creationId xmlns:p14="http://schemas.microsoft.com/office/powerpoint/2010/main" val="16494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being too sparse!</a:t>
                </a:r>
              </a:p>
              <a:p>
                <a:pPr lvl="1"/>
                <a:r>
                  <a:rPr lang="en-US" dirty="0" smtClean="0"/>
                  <a:t>Filter out opcodes with low IDF </a:t>
                </a:r>
                <a:r>
                  <a:rPr lang="en-US" dirty="0"/>
                  <a:t>before n-gram</a:t>
                </a:r>
              </a:p>
              <a:p>
                <a:pPr lvl="2"/>
                <a:r>
                  <a:rPr lang="en-US" dirty="0"/>
                  <a:t>(opcodes with low </a:t>
                </a:r>
                <a:r>
                  <a:rPr lang="en-US" dirty="0" err="1"/>
                  <a:t>I</a:t>
                </a:r>
                <a:r>
                  <a:rPr lang="en-US" dirty="0" smtClean="0"/>
                  <a:t>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 </m:t>
                    </m:r>
                  </m:oMath>
                </a14:m>
                <a:r>
                  <a:rPr lang="en-US" dirty="0" smtClean="0"/>
                  <a:t>stopword</a:t>
                </a:r>
                <a:r>
                  <a:rPr lang="zh-TW" altLang="en-US" dirty="0" smtClean="0"/>
                  <a:t> </a:t>
                </a:r>
                <a:r>
                  <a:rPr lang="en-US" dirty="0" smtClean="0"/>
                  <a:t>?)</a:t>
                </a:r>
                <a:endParaRPr lang="en-US" dirty="0"/>
              </a:p>
              <a:p>
                <a:pPr lvl="2"/>
                <a:r>
                  <a:rPr lang="en-US" dirty="0"/>
                  <a:t> </a:t>
                </a:r>
                <a:r>
                  <a:rPr lang="en-US" dirty="0"/>
                  <a:t>too slow</a:t>
                </a:r>
              </a:p>
              <a:p>
                <a:pPr lvl="1"/>
                <a:r>
                  <a:rPr lang="en-US" dirty="0"/>
                  <a:t>Random Forest Feature Importance</a:t>
                </a:r>
              </a:p>
              <a:p>
                <a:pPr lvl="1"/>
                <a:r>
                  <a:rPr lang="en-US" dirty="0"/>
                  <a:t>Filter out less frequent </a:t>
                </a:r>
                <a:r>
                  <a:rPr lang="en-US" dirty="0" smtClean="0"/>
                  <a:t>features</a:t>
                </a:r>
              </a:p>
              <a:p>
                <a:pPr lvl="2"/>
                <a:r>
                  <a:rPr lang="en-US" dirty="0" smtClean="0"/>
                  <a:t>Kept all the unigram features </a:t>
                </a:r>
              </a:p>
              <a:p>
                <a:pPr lvl="2"/>
                <a:r>
                  <a:rPr lang="en-US" dirty="0" smtClean="0"/>
                  <a:t>only kept 1000 most frequent </a:t>
                </a:r>
                <a:r>
                  <a:rPr lang="en-US" altLang="zh-TW" dirty="0" smtClean="0"/>
                  <a:t>2</a:t>
                </a:r>
                <a:r>
                  <a:rPr lang="en-US" dirty="0" smtClean="0"/>
                  <a:t>-gram and 1000 </a:t>
                </a:r>
                <a:r>
                  <a:rPr lang="en-US" dirty="0"/>
                  <a:t>most frequent </a:t>
                </a:r>
                <a:r>
                  <a:rPr lang="en-US" dirty="0" smtClean="0"/>
                  <a:t>4-gram features</a:t>
                </a:r>
              </a:p>
              <a:p>
                <a:r>
                  <a:rPr lang="en-US" dirty="0" smtClean="0"/>
                  <a:t>Memory issues</a:t>
                </a:r>
              </a:p>
              <a:p>
                <a:pPr lvl="1"/>
                <a:r>
                  <a:rPr lang="en-US" dirty="0" smtClean="0"/>
                  <a:t>Only able to run one scenario on large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37</TotalTime>
  <Words>126</Words>
  <Application>Microsoft Macintosh PowerPoint</Application>
  <PresentationFormat>Widescreen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 Math</vt:lpstr>
      <vt:lpstr>Corbel</vt:lpstr>
      <vt:lpstr>Wingdings 2</vt:lpstr>
      <vt:lpstr>微軟正黑體</vt:lpstr>
      <vt:lpstr>Frame</vt:lpstr>
      <vt:lpstr>Data Science Practicum Project 2  Malware Classification </vt:lpstr>
      <vt:lpstr>What we did ?</vt:lpstr>
      <vt:lpstr>Results</vt:lpstr>
      <vt:lpstr>Issues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 Project 2  Malware Classification</dc:title>
  <dc:creator>Weiwen Xu</dc:creator>
  <cp:lastModifiedBy>Weiwen Xu</cp:lastModifiedBy>
  <cp:revision>86</cp:revision>
  <dcterms:created xsi:type="dcterms:W3CDTF">2018-02-21T03:16:31Z</dcterms:created>
  <dcterms:modified xsi:type="dcterms:W3CDTF">2018-02-21T03:53:38Z</dcterms:modified>
</cp:coreProperties>
</file>