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Segmentation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Wright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474425" y="3449900"/>
            <a:ext cx="4014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en">
                <a:solidFill>
                  <a:schemeClr val="dk2"/>
                </a:solidFill>
              </a:rPr>
              <a:t>Vamsi Nadella</a:t>
            </a:r>
            <a:endParaRPr b="1">
              <a:solidFill>
                <a:schemeClr val="dk2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en">
                <a:solidFill>
                  <a:schemeClr val="dk2"/>
                </a:solidFill>
              </a:rPr>
              <a:t>Vinay Kumar Bingi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Nonnegative Matrix Factorization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Dense Neural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images are read into a single large matrix V, of dimensions (R*C, N) where R is # of rows, C is # of columns, N is # of images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matrix is factorized into W (features) and H (coefficients) matrices such that V - W*H </a:t>
            </a:r>
            <a:r>
              <a:rPr lang="en">
                <a:highlight>
                  <a:srgbClr val="FFFFFF"/>
                </a:highlight>
              </a:rPr>
              <a:t>≈ 0</a:t>
            </a:r>
            <a:endParaRPr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Regions of interest are extracted over feature matrix where pixels exceed an overlap threshold and are looked in k-nearest neighbors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Neural Network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dimensional data transformed to two dimensional data.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88" y="1971588"/>
            <a:ext cx="2886075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 flipH="1" rot="10800000">
            <a:off x="3988813" y="3165225"/>
            <a:ext cx="14904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975" y="1908200"/>
            <a:ext cx="2739156" cy="26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Neural Network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Labels from the JSON to two dimensional matrix.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654550" y="2400900"/>
            <a:ext cx="10551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JSON</a:t>
            </a:r>
            <a:endParaRPr b="1" sz="2400"/>
          </a:p>
        </p:txBody>
      </p:sp>
      <p:cxnSp>
        <p:nvCxnSpPr>
          <p:cNvPr id="85" name="Shape 85"/>
          <p:cNvCxnSpPr/>
          <p:nvPr/>
        </p:nvCxnSpPr>
        <p:spPr>
          <a:xfrm>
            <a:off x="3261175" y="2715600"/>
            <a:ext cx="875100" cy="1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750" y="1660325"/>
            <a:ext cx="28956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Neural Network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42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neural network for binary classification.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Predicts </a:t>
            </a:r>
            <a:r>
              <a:rPr lang="en"/>
              <a:t>whether</a:t>
            </a:r>
            <a:r>
              <a:rPr lang="en"/>
              <a:t> a pixel is neuron or not.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Laplacian Filter to give the surroundings of the neurons.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OpenCV contours for blob detection to a list.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to JSON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25" y="1402775"/>
            <a:ext cx="1265225" cy="31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148" y="1402775"/>
            <a:ext cx="388252" cy="31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119525" y="1055075"/>
            <a:ext cx="1139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7469475" y="1063700"/>
            <a:ext cx="947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ThanQ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 well =&gt; PyCharm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What did not work well =&gt; Our code in PyCharm.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