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6"/>
  </p:normalViewPr>
  <p:slideViewPr>
    <p:cSldViewPr snapToGrid="0" snapToObjects="1">
      <p:cViewPr varScale="1">
        <p:scale>
          <a:sx n="76" d="100"/>
          <a:sy n="76" d="100"/>
        </p:scale>
        <p:origin x="-81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283C12-91E7-9849-AA7E-AB0C093285FD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FF758D5-D543-2142-8F6D-769816CFB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35490"/>
            <a:ext cx="7721600" cy="1371600"/>
          </a:xfrm>
        </p:spPr>
        <p:txBody>
          <a:bodyPr>
            <a:normAutofit/>
          </a:bodyPr>
          <a:lstStyle/>
          <a:p>
            <a:r>
              <a:rPr lang="en-US" sz="5400" dirty="0" err="1"/>
              <a:t>andromeda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07090"/>
            <a:ext cx="6208062" cy="85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Science Practicum, Project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Weiwen</a:t>
            </a:r>
            <a:r>
              <a:rPr lang="en-US" sz="2800" dirty="0" smtClean="0"/>
              <a:t> </a:t>
            </a:r>
            <a:r>
              <a:rPr lang="en-US" sz="2800" dirty="0" err="1" smtClean="0"/>
              <a:t>Xu</a:t>
            </a:r>
            <a:r>
              <a:rPr lang="en-US" sz="2800" dirty="0" smtClean="0"/>
              <a:t>, I-</a:t>
            </a:r>
            <a:r>
              <a:rPr lang="en-US" sz="2800" dirty="0" err="1" smtClean="0"/>
              <a:t>Huei</a:t>
            </a:r>
            <a:r>
              <a:rPr lang="en-US" sz="2800" dirty="0" smtClean="0"/>
              <a:t> Ho, </a:t>
            </a:r>
            <a:r>
              <a:rPr lang="en-US" sz="2800" dirty="0" err="1" smtClean="0"/>
              <a:t>Nihal</a:t>
            </a:r>
            <a:r>
              <a:rPr lang="en-US" sz="2800" dirty="0" smtClean="0"/>
              <a:t> </a:t>
            </a:r>
            <a:r>
              <a:rPr lang="en-US" sz="2800" dirty="0" err="1" smtClean="0"/>
              <a:t>Soans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922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468" y="956602"/>
            <a:ext cx="9580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did:</a:t>
            </a:r>
          </a:p>
          <a:p>
            <a:r>
              <a:rPr lang="en-US" sz="2400" dirty="0"/>
              <a:t>	F</a:t>
            </a:r>
            <a:r>
              <a:rPr lang="en-US" sz="2400" dirty="0" smtClean="0"/>
              <a:t>eatures: Word </a:t>
            </a:r>
            <a:r>
              <a:rPr lang="en-US" sz="2400" dirty="0"/>
              <a:t>C</a:t>
            </a:r>
            <a:r>
              <a:rPr lang="en-US" sz="2400" dirty="0" smtClean="0"/>
              <a:t>ount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(remove </a:t>
            </a:r>
            <a:r>
              <a:rPr lang="mr-IN" sz="2400" dirty="0" smtClean="0"/>
              <a:t>–</a:t>
            </a:r>
            <a:r>
              <a:rPr lang="en-US" sz="2400" dirty="0" smtClean="0"/>
              <a:t> between words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remove &amp;</a:t>
            </a:r>
            <a:r>
              <a:rPr lang="en-US" sz="2400" dirty="0" err="1" smtClean="0"/>
              <a:t>quot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 remove punctuation from both end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r>
              <a:rPr lang="en-US" sz="2400" dirty="0" err="1" smtClean="0"/>
              <a:t>Lemmatizer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 stemming (Porter, Lancaster)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remove punctuation from both end (it’s -&gt; it’)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remove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)	</a:t>
            </a:r>
          </a:p>
          <a:p>
            <a:r>
              <a:rPr lang="en-US" sz="2400" dirty="0"/>
              <a:t>	M</a:t>
            </a:r>
            <a:r>
              <a:rPr lang="en-US" sz="2400" dirty="0" smtClean="0"/>
              <a:t>odeling: </a:t>
            </a:r>
            <a:r>
              <a:rPr lang="en-US" sz="2400" dirty="0"/>
              <a:t>N</a:t>
            </a:r>
            <a:r>
              <a:rPr lang="en-US" sz="2400" dirty="0" smtClean="0"/>
              <a:t>aïve </a:t>
            </a:r>
            <a:r>
              <a:rPr lang="en-US" sz="2400" dirty="0"/>
              <a:t>B</a:t>
            </a:r>
            <a:r>
              <a:rPr lang="en-US" sz="2400" dirty="0" smtClean="0"/>
              <a:t>ayes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(Laplace </a:t>
            </a:r>
            <a:r>
              <a:rPr lang="en-US" sz="2400" dirty="0" smtClean="0"/>
              <a:t>smoothing)</a:t>
            </a:r>
            <a:endParaRPr lang="en-US" sz="2400" dirty="0" smtClean="0"/>
          </a:p>
          <a:p>
            <a:r>
              <a:rPr lang="en-US" sz="2400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4" y="4441096"/>
            <a:ext cx="4157319" cy="13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37" y="955822"/>
            <a:ext cx="9173052" cy="47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9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</TotalTime>
  <Words>11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Essential</vt:lpstr>
      <vt:lpstr>andromeda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Weiwen Xu</dc:creator>
  <cp:lastModifiedBy>HO</cp:lastModifiedBy>
  <cp:revision>29</cp:revision>
  <dcterms:created xsi:type="dcterms:W3CDTF">2018-02-07T06:16:26Z</dcterms:created>
  <dcterms:modified xsi:type="dcterms:W3CDTF">2018-02-07T15:06:45Z</dcterms:modified>
</cp:coreProperties>
</file>