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Classification</a:t>
            </a: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Catherine - Parya Jandaghi, Vibodh Fenani, I-Huei Ho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</a:t>
            </a:r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Feature Extraction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Random Forest Classifier</a:t>
            </a:r>
            <a:endParaRPr/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Significant Features Combination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.bytes file</a:t>
            </a:r>
            <a:endParaRPr sz="1200" b="1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bytes file </a:t>
            </a:r>
            <a:r>
              <a:rPr lang="en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asm</a:t>
            </a: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file size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bytes and </a:t>
            </a:r>
            <a:r>
              <a:rPr lang="en" sz="1200" dirty="0" err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asm</a:t>
            </a: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file size ratio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unigram bytes (from bytes files</a:t>
            </a:r>
            <a:r>
              <a:rPr lang="en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dirty="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 dirty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bigram bytes (from bytes files</a:t>
            </a:r>
            <a:r>
              <a:rPr lang="en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mr-IN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1200" dirty="0" smtClean="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Filtered top 2000 labels from each class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.asm files</a:t>
            </a:r>
            <a:endParaRPr sz="1200" b="1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segment (from asm files) 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Detected the segments in each asm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Recorded the counts in each document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Resulted in 257 different segments.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2-4 grams opcode (from asm files)</a:t>
            </a:r>
            <a:endParaRPr sz="1000">
              <a:solidFill>
                <a:srgbClr val="24292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Detected the opcodes in each asm file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Selected those opcodes appeared only in 1/3 documents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Generated 2, 3, 4 grams opcodes by selected opcodes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Selected the important features by random forest classifier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Recorded the counts of each opcodes in each document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Integration and Team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50" y="2094641"/>
            <a:ext cx="7688700" cy="2261100"/>
          </a:xfrm>
        </p:spPr>
        <p:txBody>
          <a:bodyPr/>
          <a:lstStyle/>
          <a:p>
            <a:r>
              <a:rPr lang="en-US" dirty="0" smtClean="0"/>
              <a:t>Parquet files :- For large files we choose to run our parts and save every output in parquet files which </a:t>
            </a:r>
            <a:br>
              <a:rPr lang="en-US" dirty="0" smtClean="0"/>
            </a:br>
            <a:r>
              <a:rPr lang="en-US" dirty="0" smtClean="0"/>
              <a:t>                      we could further ease during integration features</a:t>
            </a:r>
          </a:p>
          <a:p>
            <a:r>
              <a:rPr lang="en-US" dirty="0" smtClean="0"/>
              <a:t>Maintaining both document id and hash allowed us to maintain relative order and ensure that there was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 loss of data</a:t>
            </a:r>
          </a:p>
        </p:txBody>
      </p:sp>
    </p:spTree>
    <p:extLst>
      <p:ext uri="{BB962C8B-B14F-4D97-AF65-F5344CB8AC3E}">
        <p14:creationId xmlns:p14="http://schemas.microsoft.com/office/powerpoint/2010/main" val="9425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Trees Number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Maximum Depth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Features </a:t>
            </a:r>
            <a:endParaRPr/>
          </a:p>
          <a:p>
            <a: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 of Features (Sparse/Dense)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76" y="654975"/>
            <a:ext cx="6329224" cy="4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Macintosh PowerPoint</Application>
  <PresentationFormat>On-screen Show (16:9)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Lato</vt:lpstr>
      <vt:lpstr>Raleway</vt:lpstr>
      <vt:lpstr>Verdana</vt:lpstr>
      <vt:lpstr>Streamline</vt:lpstr>
      <vt:lpstr>Malware Classification</vt:lpstr>
      <vt:lpstr>Flow</vt:lpstr>
      <vt:lpstr>Feature Extraction</vt:lpstr>
      <vt:lpstr>Feature Extraction</vt:lpstr>
      <vt:lpstr>Feature Integration and Team Work</vt:lpstr>
      <vt:lpstr>Random Forest Classifier</vt:lpstr>
      <vt:lpstr>Results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</dc:title>
  <cp:lastModifiedBy>Vibodh Anand Fenani</cp:lastModifiedBy>
  <cp:revision>1</cp:revision>
  <dcterms:modified xsi:type="dcterms:W3CDTF">2018-02-21T02:53:01Z</dcterms:modified>
</cp:coreProperties>
</file>