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283C12-91E7-9849-AA7E-AB0C093285F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35490"/>
            <a:ext cx="7721600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andromeda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07090"/>
            <a:ext cx="6208062" cy="854400"/>
          </a:xfrm>
        </p:spPr>
        <p:txBody>
          <a:bodyPr>
            <a:noAutofit/>
          </a:bodyPr>
          <a:lstStyle/>
          <a:p>
            <a:r>
              <a:rPr lang="en-US" sz="2800" dirty="0"/>
              <a:t>Data Science Practicum, Project 1</a:t>
            </a:r>
            <a:br>
              <a:rPr lang="en-US" sz="2800" dirty="0"/>
            </a:br>
            <a:r>
              <a:rPr lang="en-US" sz="2800" dirty="0" err="1"/>
              <a:t>Weiwen</a:t>
            </a:r>
            <a:r>
              <a:rPr lang="en-US" sz="2800" dirty="0"/>
              <a:t> </a:t>
            </a:r>
            <a:r>
              <a:rPr lang="en-US" sz="2800" dirty="0" err="1"/>
              <a:t>Xu</a:t>
            </a:r>
            <a:r>
              <a:rPr lang="en-US" sz="2800" dirty="0"/>
              <a:t>, I-</a:t>
            </a:r>
            <a:r>
              <a:rPr lang="en-US" sz="2800" dirty="0" err="1"/>
              <a:t>Huei</a:t>
            </a:r>
            <a:r>
              <a:rPr lang="en-US" sz="2800" dirty="0"/>
              <a:t> Ho, </a:t>
            </a:r>
            <a:r>
              <a:rPr lang="en-US" sz="2800" dirty="0" err="1"/>
              <a:t>Nihal</a:t>
            </a:r>
            <a:r>
              <a:rPr lang="en-US" sz="2800" dirty="0"/>
              <a:t> </a:t>
            </a:r>
            <a:r>
              <a:rPr lang="en-US" sz="2800" dirty="0" err="1"/>
              <a:t>Soans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2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468" y="956602"/>
            <a:ext cx="9580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did:</a:t>
            </a:r>
          </a:p>
          <a:p>
            <a:r>
              <a:rPr lang="en-US" sz="2400" dirty="0"/>
              <a:t>	Features: Word Count</a:t>
            </a:r>
          </a:p>
          <a:p>
            <a:r>
              <a:rPr lang="en-US" sz="2400" dirty="0"/>
              <a:t>		(remove </a:t>
            </a:r>
            <a:r>
              <a:rPr lang="mr-IN" sz="2400" dirty="0"/>
              <a:t>–</a:t>
            </a:r>
            <a:r>
              <a:rPr lang="en-US" sz="2400" dirty="0"/>
              <a:t> between words</a:t>
            </a:r>
          </a:p>
          <a:p>
            <a:r>
              <a:rPr lang="en-US" sz="2400" dirty="0"/>
              <a:t>		 remove &amp;</a:t>
            </a:r>
            <a:r>
              <a:rPr lang="en-US" sz="2400" dirty="0" err="1"/>
              <a:t>quot</a:t>
            </a:r>
            <a:endParaRPr lang="en-US" sz="2400" dirty="0"/>
          </a:p>
          <a:p>
            <a:r>
              <a:rPr lang="en-US" sz="2400" dirty="0"/>
              <a:t>		 remove punctuation from both end</a:t>
            </a:r>
          </a:p>
          <a:p>
            <a:r>
              <a:rPr lang="en-US" sz="2400" dirty="0"/>
              <a:t>		 </a:t>
            </a:r>
            <a:r>
              <a:rPr lang="en-US" sz="2400" dirty="0" err="1"/>
              <a:t>Lemmatizer</a:t>
            </a:r>
            <a:endParaRPr lang="en-US" sz="2400" dirty="0"/>
          </a:p>
          <a:p>
            <a:r>
              <a:rPr lang="en-US" sz="2400" dirty="0"/>
              <a:t>		 stemming (Porter, Lancaster)</a:t>
            </a:r>
          </a:p>
          <a:p>
            <a:r>
              <a:rPr lang="en-US" sz="2400" dirty="0"/>
              <a:t>		 remove punctuation from both end (it’s -&gt; it’)</a:t>
            </a:r>
          </a:p>
          <a:p>
            <a:r>
              <a:rPr lang="en-US" sz="2400" dirty="0"/>
              <a:t>		 remove </a:t>
            </a:r>
            <a:r>
              <a:rPr lang="en-US" sz="2400" dirty="0" err="1"/>
              <a:t>stopwords</a:t>
            </a:r>
            <a:r>
              <a:rPr lang="en-US" sz="2400" dirty="0"/>
              <a:t>)	</a:t>
            </a:r>
          </a:p>
          <a:p>
            <a:r>
              <a:rPr lang="en-US" sz="2400" dirty="0"/>
              <a:t>	Modeling: Naïve Bayes</a:t>
            </a:r>
          </a:p>
          <a:p>
            <a:r>
              <a:rPr lang="en-US" sz="2400" dirty="0"/>
              <a:t>		  (Laplace smoothing)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4" y="4441096"/>
            <a:ext cx="4157319" cy="13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37" y="955822"/>
            <a:ext cx="9173052" cy="4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2D43-2050-4E61-B211-D085BF78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95151-BF45-4630-B8F0-C34D2F2750D2}"/>
              </a:ext>
            </a:extLst>
          </p:cNvPr>
          <p:cNvSpPr txBox="1"/>
          <p:nvPr/>
        </p:nvSpPr>
        <p:spPr>
          <a:xfrm>
            <a:off x="609600" y="1422115"/>
            <a:ext cx="9580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clusters NLTK data was not able to spread-out to the other worker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Gutils</a:t>
            </a:r>
            <a:r>
              <a:rPr lang="en-US" sz="2400" dirty="0"/>
              <a:t> in GCP was failing time to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 Running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566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2D43-2050-4E61-B211-D085BF78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95151-BF45-4630-B8F0-C34D2F2750D2}"/>
              </a:ext>
            </a:extLst>
          </p:cNvPr>
          <p:cNvSpPr txBox="1"/>
          <p:nvPr/>
        </p:nvSpPr>
        <p:spPr>
          <a:xfrm>
            <a:off x="609600" y="1422115"/>
            <a:ext cx="9580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Kanban Board for progress on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Issues were documented for every step with solution for </a:t>
            </a:r>
            <a:r>
              <a:rPr lang="en-US" sz="2400"/>
              <a:t>the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559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29</TotalTime>
  <Words>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Mangal</vt:lpstr>
      <vt:lpstr>Essential</vt:lpstr>
      <vt:lpstr>andromeda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Weiwen Xu</dc:creator>
  <cp:lastModifiedBy>Nihal Soans</cp:lastModifiedBy>
  <cp:revision>34</cp:revision>
  <dcterms:created xsi:type="dcterms:W3CDTF">2018-02-07T06:16:26Z</dcterms:created>
  <dcterms:modified xsi:type="dcterms:W3CDTF">2018-02-07T16:52:18Z</dcterms:modified>
</cp:coreProperties>
</file>