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lp.stanford.edu/IR-book/html/htmledition/naive-bayes-text-classification-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824000" y="1613825"/>
            <a:ext cx="5678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Document Classification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824000" y="3596300"/>
            <a:ext cx="6567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1; Data Science Practicum; Fall 2018, University of Georgia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Pyxis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Layton Hayes, Institute for Artificial Intelligence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Parya Jandaghi, Department of Computer Science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Jeremy Shi, Institute for Artificial Intelligence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818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60950" y="1883450"/>
            <a:ext cx="82221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build a baseline Naive Bayes model.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 of words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very clear and classic tutorial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https://nlp.stanford.edu/IR-book/html/htmledition/naive-bayes-text-classification-1.html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features: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Stopwords -- we choose an aggressive (i.e. long) stop word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numbers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char length &lt; 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Bi-gram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Smoothing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“magic number” here (or anywhere, for that matter)!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Practice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60950" y="19317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Github (branches, tickets, etc.)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write our unittest code!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393950"/>
            <a:ext cx="3200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825" y="82550"/>
            <a:ext cx="26984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375" y="1185100"/>
            <a:ext cx="3656926" cy="3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