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0CCC-2B9B-4ED9-85F5-4EBBAF948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6A91E-D0B6-482E-9CC6-AC8321014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8C404-3724-4841-B1A7-EFB2DDF3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56CD-E781-4A07-9FB1-5856DA8A777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8CB49-6DD0-4251-BCDE-CD23EE96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E4E8-8703-4528-B649-8F16BBDC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3E13-C25D-44E7-B584-B30C86FD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3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7F52-AB07-4F8C-9012-C74EDBF4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483CA-C2E1-4EB5-B3BC-132FBD209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3CD8C-DB5A-4EF8-A971-BD6E35EB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56CD-E781-4A07-9FB1-5856DA8A777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0A1B0-B93B-465D-90EC-5EC45904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AC2B-6DEB-4B3A-B081-DFFB9D3C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3E13-C25D-44E7-B584-B30C86FD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0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76C7EC-8CD0-4D02-9EFD-95277AF4E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521EE-D57E-4028-957D-AF4DFA221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4DBBB-235B-48B8-B394-59E3373E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56CD-E781-4A07-9FB1-5856DA8A777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F369F-4D98-4CC0-85EE-A8E7847C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57C4F-4DB2-4314-A00C-42AB9007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3E13-C25D-44E7-B584-B30C86FD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2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2032-A6D7-4329-9839-421D8C874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AB426-0F38-4709-963C-25BEEC59C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5F568-9592-4FE3-8101-0B4CD378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56CD-E781-4A07-9FB1-5856DA8A777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E8D65-9C44-4849-95E1-18F07AC1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0852-8D43-4E9A-A1DD-5161F98D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3E13-C25D-44E7-B584-B30C86FD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3391-ECC9-4A18-A578-532BAE128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03D25-8B3D-4191-87A5-62CBA9FC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DA303-E32E-4E7A-87AD-F6426D46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56CD-E781-4A07-9FB1-5856DA8A777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13166-D524-4376-9531-DE0CF9EF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F2FC2-6151-44C6-9327-9C3D5798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3E13-C25D-44E7-B584-B30C86FD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4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C81B-2016-4988-A2D1-AE8ABDF1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63D-C95C-4267-A3BC-4728822F1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FE072-846B-4AD8-BACE-4EA8BC2CF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ACC35-9392-4380-BD25-527D4A51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56CD-E781-4A07-9FB1-5856DA8A777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566AF-6C5E-4CDC-A082-A0D83E96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592D1-B270-4995-90B7-729F1619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3E13-C25D-44E7-B584-B30C86FD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7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D2AE-4CFE-4AD3-8801-4111B417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33906-A343-4E57-BB19-7DB974CA6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EA41B-2872-4C55-979F-E73B87CE4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213A-FE0A-421A-B2A5-832BA1E19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EEE7A-53C8-4893-9693-21626E308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201C9-E5CA-4CDA-B022-A6F25017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56CD-E781-4A07-9FB1-5856DA8A777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95397-75CC-4DEC-8DF6-6AC99D48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F04C8-6942-41B5-8D07-5C04A96B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3E13-C25D-44E7-B584-B30C86FD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6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9A53-1218-4842-8A2B-26656284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C3C2B3-7FD3-4203-8A0E-C18D3C14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56CD-E781-4A07-9FB1-5856DA8A777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026B6-FC32-4A0A-B722-A7D73486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95762-9122-4C30-B67C-8257C607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3E13-C25D-44E7-B584-B30C86FD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4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B622C-3481-4E68-99DF-6FA3EB2A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56CD-E781-4A07-9FB1-5856DA8A777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02109-F661-4934-895D-C3AF24C8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2726B-C001-44BE-B92C-8B2F5262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3E13-C25D-44E7-B584-B30C86FD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6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F38F-D563-4252-BAF3-293FD926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D01B9-695D-4B08-9381-0992C6289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7FFBE-7A88-47C8-B171-ECD72D8D7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02DAE-427D-4AC3-99A0-D258B30C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56CD-E781-4A07-9FB1-5856DA8A777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ECFD8-5A84-426A-9224-D97ACD5E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FBAF1-3F84-4CAD-9247-6E7E0733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3E13-C25D-44E7-B584-B30C86FD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2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7944-9131-425A-9A20-7DF14EF2E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6B31A-E40A-434C-BB62-2FAA2112F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6DCBD-C326-4CF8-AA8E-D3AFF0EDD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AFBF5-A9B2-4DD4-99EF-59786E3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56CD-E781-4A07-9FB1-5856DA8A777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9D891-4E4C-449B-A419-282AFB05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B7FAB-9BE8-403C-9F20-283A4515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3E13-C25D-44E7-B584-B30C86FD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1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5A48A-E499-469F-A991-D8573F1E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04D5D-C3DA-489B-976C-E93BBFE89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09A0-94E7-4BF1-8E2D-EDD79F67D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56CD-E781-4A07-9FB1-5856DA8A777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BBC07-DF99-4287-A87D-FE2F45740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301EA-FFA0-4EA6-B58B-DFCE642AD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53E13-C25D-44E7-B584-B30C86FD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7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8CA32A-8F93-472D-B4D5-32163241614B}"/>
              </a:ext>
            </a:extLst>
          </p:cNvPr>
          <p:cNvSpPr/>
          <p:nvPr/>
        </p:nvSpPr>
        <p:spPr>
          <a:xfrm>
            <a:off x="501162" y="2277208"/>
            <a:ext cx="2655276" cy="1784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Instagram images of drawings with associated data (num of likes, followers, what hashtags,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283428-F7F4-4DFB-BF54-28DE910D51B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156438" y="3169621"/>
            <a:ext cx="1302727" cy="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D25938-071E-4B63-A2E0-0425201EE4A0}"/>
              </a:ext>
            </a:extLst>
          </p:cNvPr>
          <p:cNvSpPr/>
          <p:nvPr/>
        </p:nvSpPr>
        <p:spPr>
          <a:xfrm>
            <a:off x="4459165" y="2277208"/>
            <a:ext cx="2655276" cy="1784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and train NN to predict num of likes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3873C6-9151-448D-8531-E4797ABCE4C2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7114441" y="3169621"/>
            <a:ext cx="119135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5D9225-CEAA-4D9C-A956-9BC1D10E2766}"/>
              </a:ext>
            </a:extLst>
          </p:cNvPr>
          <p:cNvSpPr/>
          <p:nvPr/>
        </p:nvSpPr>
        <p:spPr>
          <a:xfrm>
            <a:off x="8305800" y="2277208"/>
            <a:ext cx="2527788" cy="1784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predicts inputs (image and maybe hashtags) to maximize likes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21304D-BC05-47A0-9955-3D3F1AF6C500}"/>
              </a:ext>
            </a:extLst>
          </p:cNvPr>
          <p:cNvSpPr txBox="1"/>
          <p:nvPr/>
        </p:nvSpPr>
        <p:spPr>
          <a:xfrm>
            <a:off x="3171825" y="2428875"/>
            <a:ext cx="119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files &amp; matrix of </a:t>
            </a:r>
            <a:r>
              <a:rPr lang="en-US" sz="1200" dirty="0" err="1"/>
              <a:t>data+filenames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02EF95-BE2E-4A1C-A64F-86163F4CFF3C}"/>
              </a:ext>
            </a:extLst>
          </p:cNvPr>
          <p:cNvSpPr txBox="1"/>
          <p:nvPr/>
        </p:nvSpPr>
        <p:spPr>
          <a:xfrm>
            <a:off x="6905625" y="2819400"/>
            <a:ext cx="116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CF98FFC-BCD5-46EE-84D9-EA6E5339C79C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7114441" y="3169621"/>
            <a:ext cx="299670" cy="44255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93E8AE-C89E-4936-A310-3D887519258E}"/>
              </a:ext>
            </a:extLst>
          </p:cNvPr>
          <p:cNvSpPr txBox="1"/>
          <p:nvPr/>
        </p:nvSpPr>
        <p:spPr>
          <a:xfrm>
            <a:off x="7414111" y="3381347"/>
            <a:ext cx="986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Error information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12A63F-6A05-4AE9-9CD4-4B3FD0A9ADF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833588" y="3169621"/>
            <a:ext cx="11679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15A26AD-3AC1-45C8-840B-731A4E7812EE}"/>
              </a:ext>
            </a:extLst>
          </p:cNvPr>
          <p:cNvSpPr txBox="1"/>
          <p:nvPr/>
        </p:nvSpPr>
        <p:spPr>
          <a:xfrm>
            <a:off x="10925175" y="2466290"/>
            <a:ext cx="107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“Optimal” Instagram drawing</a:t>
            </a:r>
          </a:p>
        </p:txBody>
      </p:sp>
    </p:spTree>
    <p:extLst>
      <p:ext uri="{BB962C8B-B14F-4D97-AF65-F5344CB8AC3E}">
        <p14:creationId xmlns:p14="http://schemas.microsoft.com/office/powerpoint/2010/main" val="407167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</dc:creator>
  <cp:lastModifiedBy>Nathan</cp:lastModifiedBy>
  <cp:revision>2</cp:revision>
  <dcterms:created xsi:type="dcterms:W3CDTF">2018-09-13T22:05:44Z</dcterms:created>
  <dcterms:modified xsi:type="dcterms:W3CDTF">2018-09-13T22:14:38Z</dcterms:modified>
</cp:coreProperties>
</file>