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6858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97890"/>
            <a:ext cx="58293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81630"/>
            <a:ext cx="51435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5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4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2100"/>
            <a:ext cx="1478756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2100"/>
            <a:ext cx="4350544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4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67791"/>
            <a:ext cx="5915025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71571"/>
            <a:ext cx="5915025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60500"/>
            <a:ext cx="291465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60500"/>
            <a:ext cx="291465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9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101"/>
            <a:ext cx="591502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44930"/>
            <a:ext cx="2901255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04060"/>
            <a:ext cx="2901255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44930"/>
            <a:ext cx="2915543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04060"/>
            <a:ext cx="2915543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1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1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89941"/>
            <a:ext cx="3471863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89941"/>
            <a:ext cx="3471863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4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2101"/>
            <a:ext cx="591502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60500"/>
            <a:ext cx="591502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38724-DE8D-4C18-A4F6-D9BF68B2D7FD}" type="datetimeFigureOut">
              <a:rPr lang="en-US" smtClean="0"/>
              <a:t>3/6/2018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85081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B799-625C-48BD-8936-F87B5A1F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36389" y="399323"/>
            <a:ext cx="2644242" cy="161899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i="1" dirty="0">
                <a:solidFill>
                  <a:schemeClr val="bg2">
                    <a:lumMod val="25000"/>
                  </a:schemeClr>
                </a:solidFill>
              </a:rPr>
              <a:t>Single scenario</a:t>
            </a:r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  <a:p>
            <a:pPr algn="ctr"/>
            <a:endParaRPr lang="en-US" sz="1013" dirty="0"/>
          </a:p>
        </p:txBody>
      </p:sp>
      <p:sp>
        <p:nvSpPr>
          <p:cNvPr id="26" name="Flowchart: Data 25"/>
          <p:cNvSpPr/>
          <p:nvPr/>
        </p:nvSpPr>
        <p:spPr>
          <a:xfrm>
            <a:off x="2439753" y="1582810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7" name="Flowchart: Data 26"/>
          <p:cNvSpPr/>
          <p:nvPr/>
        </p:nvSpPr>
        <p:spPr>
          <a:xfrm>
            <a:off x="2516213" y="1542820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4" name="Flowchart: Data 23"/>
          <p:cNvSpPr/>
          <p:nvPr/>
        </p:nvSpPr>
        <p:spPr>
          <a:xfrm>
            <a:off x="1703907" y="1582810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5" name="Flowchart: Data 24"/>
          <p:cNvSpPr/>
          <p:nvPr/>
        </p:nvSpPr>
        <p:spPr>
          <a:xfrm>
            <a:off x="1780367" y="1542820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2" name="Flowchart: Data 21"/>
          <p:cNvSpPr/>
          <p:nvPr/>
        </p:nvSpPr>
        <p:spPr>
          <a:xfrm>
            <a:off x="955825" y="1582810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23" name="Flowchart: Data 22"/>
          <p:cNvSpPr/>
          <p:nvPr/>
        </p:nvSpPr>
        <p:spPr>
          <a:xfrm>
            <a:off x="1032287" y="1542820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19356" y="652291"/>
            <a:ext cx="878307" cy="4572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RiverWare</a:t>
            </a:r>
            <a:r>
              <a:rPr lang="en-US" sz="1013" baseline="30000" dirty="0" err="1">
                <a:solidFill>
                  <a:schemeClr val="bg1"/>
                </a:solidFill>
              </a:rPr>
              <a:t>TM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sp>
        <p:nvSpPr>
          <p:cNvPr id="6" name="Flowchart: Data 5"/>
          <p:cNvSpPr/>
          <p:nvPr/>
        </p:nvSpPr>
        <p:spPr>
          <a:xfrm>
            <a:off x="1849898" y="1499767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rgbClr val="FFFF00"/>
                </a:solidFill>
              </a:rPr>
              <a:t>.</a:t>
            </a:r>
            <a:r>
              <a:rPr lang="en-US" sz="1013" dirty="0" err="1">
                <a:solidFill>
                  <a:srgbClr val="FFFF00"/>
                </a:solidFill>
              </a:rPr>
              <a:t>nc</a:t>
            </a:r>
            <a:endParaRPr lang="en-US" sz="1013" dirty="0">
              <a:solidFill>
                <a:srgbClr val="FFFF00"/>
              </a:solidFill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1102137" y="1499767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accent1">
                    <a:lumMod val="75000"/>
                  </a:schemeClr>
                </a:solidFill>
              </a:rPr>
              <a:t>.csv</a:t>
            </a:r>
          </a:p>
        </p:txBody>
      </p:sp>
      <p:sp>
        <p:nvSpPr>
          <p:cNvPr id="8" name="Flowchart: Data 7"/>
          <p:cNvSpPr/>
          <p:nvPr/>
        </p:nvSpPr>
        <p:spPr>
          <a:xfrm>
            <a:off x="2597662" y="1499767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rgbClr val="7030A0"/>
                </a:solidFill>
              </a:rPr>
              <a:t>.</a:t>
            </a:r>
            <a:r>
              <a:rPr lang="en-US" sz="1013" dirty="0" err="1">
                <a:solidFill>
                  <a:srgbClr val="7030A0"/>
                </a:solidFill>
              </a:rPr>
              <a:t>rdf</a:t>
            </a:r>
            <a:endParaRPr lang="en-US" sz="1013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6" idx="1"/>
          </p:cNvCxnSpPr>
          <p:nvPr/>
        </p:nvCxnSpPr>
        <p:spPr>
          <a:xfrm>
            <a:off x="2158508" y="1109491"/>
            <a:ext cx="0" cy="390273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8" idx="1"/>
          </p:cNvCxnSpPr>
          <p:nvPr/>
        </p:nvCxnSpPr>
        <p:spPr>
          <a:xfrm rot="16200000" flipH="1">
            <a:off x="2337256" y="930746"/>
            <a:ext cx="390273" cy="747763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2"/>
            <a:endCxn id="7" idx="0"/>
          </p:cNvCxnSpPr>
          <p:nvPr/>
        </p:nvCxnSpPr>
        <p:spPr>
          <a:xfrm rot="5400000">
            <a:off x="1620355" y="961608"/>
            <a:ext cx="390273" cy="686042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871329" y="4502886"/>
            <a:ext cx="812797" cy="6608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i="1" dirty="0">
                <a:solidFill>
                  <a:schemeClr val="bg2">
                    <a:lumMod val="25000"/>
                  </a:schemeClr>
                </a:solidFill>
              </a:rPr>
              <a:t>Combined Scenarios</a:t>
            </a:r>
          </a:p>
          <a:p>
            <a:pPr algn="ctr"/>
            <a:endParaRPr lang="en-US" sz="1013" i="1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013" dirty="0"/>
          </a:p>
        </p:txBody>
      </p:sp>
      <p:sp>
        <p:nvSpPr>
          <p:cNvPr id="92" name="Rounded Rectangle 91"/>
          <p:cNvSpPr/>
          <p:nvPr/>
        </p:nvSpPr>
        <p:spPr>
          <a:xfrm>
            <a:off x="838574" y="3788511"/>
            <a:ext cx="878307" cy="4572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RiverSMART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cxnSp>
        <p:nvCxnSpPr>
          <p:cNvPr id="93" name="Elbow Connector 92"/>
          <p:cNvCxnSpPr>
            <a:stCxn id="101" idx="1"/>
            <a:endCxn id="92" idx="0"/>
          </p:cNvCxnSpPr>
          <p:nvPr/>
        </p:nvCxnSpPr>
        <p:spPr>
          <a:xfrm rot="10800000" flipV="1">
            <a:off x="1277727" y="2794873"/>
            <a:ext cx="502640" cy="99363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06" idx="1"/>
            <a:endCxn id="92" idx="0"/>
          </p:cNvCxnSpPr>
          <p:nvPr/>
        </p:nvCxnSpPr>
        <p:spPr>
          <a:xfrm rot="10800000" flipV="1">
            <a:off x="1277730" y="3408172"/>
            <a:ext cx="515795" cy="380338"/>
          </a:xfrm>
          <a:prstGeom prst="bentConnector2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Data 94"/>
          <p:cNvSpPr/>
          <p:nvPr/>
        </p:nvSpPr>
        <p:spPr>
          <a:xfrm>
            <a:off x="944475" y="4833324"/>
            <a:ext cx="617220" cy="257175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>
                <a:solidFill>
                  <a:schemeClr val="accent1">
                    <a:lumMod val="75000"/>
                  </a:schemeClr>
                </a:solidFill>
              </a:rPr>
              <a:t>.csv</a:t>
            </a:r>
          </a:p>
        </p:txBody>
      </p:sp>
      <p:cxnSp>
        <p:nvCxnSpPr>
          <p:cNvPr id="96" name="Elbow Connector 95"/>
          <p:cNvCxnSpPr>
            <a:stCxn id="92" idx="2"/>
            <a:endCxn id="91" idx="0"/>
          </p:cNvCxnSpPr>
          <p:nvPr/>
        </p:nvCxnSpPr>
        <p:spPr>
          <a:xfrm rot="5400000">
            <a:off x="1149142" y="4374300"/>
            <a:ext cx="257175" cy="2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919324" y="2516145"/>
            <a:ext cx="1363368" cy="557453"/>
            <a:chOff x="2657600" y="3493715"/>
            <a:chExt cx="2423765" cy="991030"/>
          </a:xfrm>
        </p:grpSpPr>
        <p:sp>
          <p:nvSpPr>
            <p:cNvPr id="98" name="Rounded Rectangle 97"/>
            <p:cNvSpPr/>
            <p:nvPr/>
          </p:nvSpPr>
          <p:spPr>
            <a:xfrm>
              <a:off x="2657600" y="3493715"/>
              <a:ext cx="2423765" cy="9910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i="1" dirty="0">
                  <a:solidFill>
                    <a:schemeClr val="bg2">
                      <a:lumMod val="25000"/>
                    </a:schemeClr>
                  </a:solidFill>
                </a:rPr>
                <a:t>Scenario A</a:t>
              </a:r>
            </a:p>
            <a:p>
              <a:pPr algn="ctr"/>
              <a:endParaRPr lang="en-US" sz="1013" i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endParaRPr lang="en-US" sz="1013" dirty="0"/>
            </a:p>
          </p:txBody>
        </p:sp>
        <p:sp>
          <p:nvSpPr>
            <p:cNvPr id="99" name="Flowchart: Data 98"/>
            <p:cNvSpPr/>
            <p:nvPr/>
          </p:nvSpPr>
          <p:spPr>
            <a:xfrm>
              <a:off x="2831446" y="3869570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chemeClr val="accent1">
                      <a:lumMod val="75000"/>
                    </a:schemeClr>
                  </a:solidFill>
                </a:rPr>
                <a:t>.csv</a:t>
              </a:r>
            </a:p>
          </p:txBody>
        </p:sp>
        <p:sp>
          <p:nvSpPr>
            <p:cNvPr id="100" name="Flowchart: Data 99"/>
            <p:cNvSpPr/>
            <p:nvPr/>
          </p:nvSpPr>
          <p:spPr>
            <a:xfrm>
              <a:off x="3885278" y="3877933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rgbClr val="7030A0"/>
                  </a:solidFill>
                </a:rPr>
                <a:t>.</a:t>
              </a:r>
              <a:r>
                <a:rPr lang="en-US" sz="1013" dirty="0" err="1">
                  <a:solidFill>
                    <a:srgbClr val="7030A0"/>
                  </a:solidFill>
                </a:rPr>
                <a:t>rdf</a:t>
              </a:r>
              <a:endParaRPr lang="en-US" sz="1013" dirty="0">
                <a:solidFill>
                  <a:srgbClr val="7030A0"/>
                </a:solidFill>
              </a:endParaRPr>
            </a:p>
          </p:txBody>
        </p:sp>
      </p:grpSp>
      <p:sp>
        <p:nvSpPr>
          <p:cNvPr id="101" name="Rounded Rectangle 100"/>
          <p:cNvSpPr/>
          <p:nvPr/>
        </p:nvSpPr>
        <p:spPr>
          <a:xfrm>
            <a:off x="1780368" y="2566271"/>
            <a:ext cx="878307" cy="4572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RiverWare</a:t>
            </a:r>
            <a:r>
              <a:rPr lang="en-US" sz="1013" baseline="30000" dirty="0" err="1">
                <a:solidFill>
                  <a:schemeClr val="bg1"/>
                </a:solidFill>
              </a:rPr>
              <a:t>TM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grpSp>
        <p:nvGrpSpPr>
          <p:cNvPr id="102" name="Group 101"/>
          <p:cNvGrpSpPr/>
          <p:nvPr/>
        </p:nvGrpSpPr>
        <p:grpSpPr>
          <a:xfrm>
            <a:off x="2919324" y="3128239"/>
            <a:ext cx="1363368" cy="557453"/>
            <a:chOff x="2657600" y="3493715"/>
            <a:chExt cx="2423765" cy="991030"/>
          </a:xfrm>
        </p:grpSpPr>
        <p:sp>
          <p:nvSpPr>
            <p:cNvPr id="103" name="Rounded Rectangle 102"/>
            <p:cNvSpPr/>
            <p:nvPr/>
          </p:nvSpPr>
          <p:spPr>
            <a:xfrm>
              <a:off x="2657600" y="3493715"/>
              <a:ext cx="2423765" cy="99103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i="1" dirty="0">
                  <a:solidFill>
                    <a:schemeClr val="bg2">
                      <a:lumMod val="25000"/>
                    </a:schemeClr>
                  </a:solidFill>
                </a:rPr>
                <a:t>Scenario B</a:t>
              </a:r>
            </a:p>
            <a:p>
              <a:pPr algn="ctr"/>
              <a:endParaRPr lang="en-US" sz="1013" i="1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algn="ctr"/>
              <a:endParaRPr lang="en-US" sz="1013" dirty="0"/>
            </a:p>
          </p:txBody>
        </p:sp>
        <p:sp>
          <p:nvSpPr>
            <p:cNvPr id="104" name="Flowchart: Data 103"/>
            <p:cNvSpPr/>
            <p:nvPr/>
          </p:nvSpPr>
          <p:spPr>
            <a:xfrm>
              <a:off x="2831446" y="3869570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chemeClr val="accent1">
                      <a:lumMod val="75000"/>
                    </a:schemeClr>
                  </a:solidFill>
                </a:rPr>
                <a:t>.csv</a:t>
              </a:r>
            </a:p>
          </p:txBody>
        </p:sp>
        <p:sp>
          <p:nvSpPr>
            <p:cNvPr id="105" name="Flowchart: Data 104"/>
            <p:cNvSpPr/>
            <p:nvPr/>
          </p:nvSpPr>
          <p:spPr>
            <a:xfrm>
              <a:off x="3885278" y="3877933"/>
              <a:ext cx="1097280" cy="457200"/>
            </a:xfrm>
            <a:prstGeom prst="flowChartInputOutpu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13" dirty="0">
                  <a:solidFill>
                    <a:srgbClr val="7030A0"/>
                  </a:solidFill>
                </a:rPr>
                <a:t>.</a:t>
              </a:r>
              <a:r>
                <a:rPr lang="en-US" sz="1013" dirty="0" err="1">
                  <a:solidFill>
                    <a:srgbClr val="7030A0"/>
                  </a:solidFill>
                </a:rPr>
                <a:t>rdf</a:t>
              </a:r>
              <a:endParaRPr lang="en-US" sz="1013" dirty="0">
                <a:solidFill>
                  <a:srgbClr val="7030A0"/>
                </a:solidFill>
              </a:endParaRPr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1793521" y="3179571"/>
            <a:ext cx="878307" cy="45720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13" dirty="0" err="1">
                <a:solidFill>
                  <a:schemeClr val="bg1"/>
                </a:solidFill>
              </a:rPr>
              <a:t>RiverWare</a:t>
            </a:r>
            <a:r>
              <a:rPr lang="en-US" sz="1013" baseline="30000" dirty="0" err="1">
                <a:solidFill>
                  <a:schemeClr val="bg1"/>
                </a:solidFill>
              </a:rPr>
              <a:t>TM</a:t>
            </a:r>
            <a:endParaRPr lang="en-US" sz="1013" baseline="3000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stCxn id="101" idx="3"/>
            <a:endCxn id="98" idx="1"/>
          </p:cNvCxnSpPr>
          <p:nvPr/>
        </p:nvCxnSpPr>
        <p:spPr>
          <a:xfrm flipV="1">
            <a:off x="2658674" y="2794871"/>
            <a:ext cx="260652" cy="2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6" idx="3"/>
            <a:endCxn id="103" idx="1"/>
          </p:cNvCxnSpPr>
          <p:nvPr/>
        </p:nvCxnSpPr>
        <p:spPr>
          <a:xfrm flipV="1">
            <a:off x="2671828" y="3406965"/>
            <a:ext cx="247497" cy="1208"/>
          </a:xfrm>
          <a:prstGeom prst="bentConnector3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8" idx="3"/>
            <a:endCxn id="92" idx="3"/>
          </p:cNvCxnSpPr>
          <p:nvPr/>
        </p:nvCxnSpPr>
        <p:spPr>
          <a:xfrm flipH="1">
            <a:off x="1716881" y="2794873"/>
            <a:ext cx="2565812" cy="1222238"/>
          </a:xfrm>
          <a:prstGeom prst="bentConnector3">
            <a:avLst>
              <a:gd name="adj1" fmla="val -13488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103" idx="3"/>
            <a:endCxn id="92" idx="3"/>
          </p:cNvCxnSpPr>
          <p:nvPr/>
        </p:nvCxnSpPr>
        <p:spPr>
          <a:xfrm flipH="1">
            <a:off x="1716881" y="3406965"/>
            <a:ext cx="2565812" cy="610147"/>
          </a:xfrm>
          <a:prstGeom prst="bentConnector3">
            <a:avLst>
              <a:gd name="adj1" fmla="val -5012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01563" y="924825"/>
            <a:ext cx="3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28334" y="3527372"/>
            <a:ext cx="386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3676529" y="4592577"/>
            <a:ext cx="271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rw_scen_aggregate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676529" y="736153"/>
            <a:ext cx="2715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read_rw_csv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en-US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read_rdf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rdf_aggregate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1888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40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BOR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Butler, Robert (Alan) A</dc:creator>
  <cp:lastModifiedBy>Butler, Robert (Alan) A</cp:lastModifiedBy>
  <cp:revision>14</cp:revision>
  <dcterms:created xsi:type="dcterms:W3CDTF">2018-03-05T18:43:18Z</dcterms:created>
  <dcterms:modified xsi:type="dcterms:W3CDTF">2018-03-06T21:08:55Z</dcterms:modified>
</cp:coreProperties>
</file>