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40" d="100"/>
          <a:sy n="140" d="100"/>
        </p:scale>
        <p:origin x="10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8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4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4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80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38724-DE8D-4C18-A4F6-D9BF68B2D7FD}" type="datetimeFigureOut">
              <a:rPr lang="en-US" smtClean="0"/>
              <a:t>3/5/2018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09883" y="492087"/>
            <a:ext cx="2644242" cy="161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i="1" dirty="0">
                <a:solidFill>
                  <a:schemeClr val="bg2">
                    <a:lumMod val="25000"/>
                  </a:schemeClr>
                </a:solidFill>
              </a:rPr>
              <a:t>Single scenario</a:t>
            </a:r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</p:txBody>
      </p:sp>
      <p:sp>
        <p:nvSpPr>
          <p:cNvPr id="26" name="Flowchart: Data 25"/>
          <p:cNvSpPr/>
          <p:nvPr/>
        </p:nvSpPr>
        <p:spPr>
          <a:xfrm>
            <a:off x="2413248" y="1675575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7" name="Flowchart: Data 26"/>
          <p:cNvSpPr/>
          <p:nvPr/>
        </p:nvSpPr>
        <p:spPr>
          <a:xfrm>
            <a:off x="2489709" y="1635585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4" name="Flowchart: Data 23"/>
          <p:cNvSpPr/>
          <p:nvPr/>
        </p:nvSpPr>
        <p:spPr>
          <a:xfrm>
            <a:off x="1677401" y="1675575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5" name="Flowchart: Data 24"/>
          <p:cNvSpPr/>
          <p:nvPr/>
        </p:nvSpPr>
        <p:spPr>
          <a:xfrm>
            <a:off x="1753862" y="1635585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2" name="Flowchart: Data 21"/>
          <p:cNvSpPr/>
          <p:nvPr/>
        </p:nvSpPr>
        <p:spPr>
          <a:xfrm>
            <a:off x="929320" y="1675575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3" name="Flowchart: Data 22"/>
          <p:cNvSpPr/>
          <p:nvPr/>
        </p:nvSpPr>
        <p:spPr>
          <a:xfrm>
            <a:off x="1005781" y="1635585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692851" y="745056"/>
            <a:ext cx="878306" cy="45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RiverWare</a:t>
            </a:r>
            <a:r>
              <a:rPr lang="en-US" sz="1013" baseline="30000" dirty="0" err="1">
                <a:solidFill>
                  <a:schemeClr val="bg1"/>
                </a:solidFill>
              </a:rPr>
              <a:t>TM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823394" y="1592531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smtClean="0">
                <a:solidFill>
                  <a:srgbClr val="FFFF00"/>
                </a:solidFill>
              </a:rPr>
              <a:t>.</a:t>
            </a:r>
            <a:r>
              <a:rPr lang="en-US" sz="1013" dirty="0" err="1" smtClean="0">
                <a:solidFill>
                  <a:srgbClr val="FFFF00"/>
                </a:solidFill>
              </a:rPr>
              <a:t>nc</a:t>
            </a:r>
            <a:endParaRPr lang="en-US" sz="1013" dirty="0">
              <a:solidFill>
                <a:srgbClr val="FFFF00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075632" y="1592531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accent1">
                    <a:lumMod val="75000"/>
                  </a:schemeClr>
                </a:solidFill>
              </a:rPr>
              <a:t>.csv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2571157" y="1592531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rgbClr val="7030A0"/>
                </a:solidFill>
              </a:rPr>
              <a:t>.</a:t>
            </a:r>
            <a:r>
              <a:rPr lang="en-US" sz="1013" dirty="0" err="1">
                <a:solidFill>
                  <a:srgbClr val="7030A0"/>
                </a:solidFill>
              </a:rPr>
              <a:t>rdf</a:t>
            </a:r>
            <a:endParaRPr lang="en-US" sz="1013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1"/>
          </p:cNvCxnSpPr>
          <p:nvPr/>
        </p:nvCxnSpPr>
        <p:spPr>
          <a:xfrm>
            <a:off x="2132004" y="1202257"/>
            <a:ext cx="0" cy="390274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8" idx="1"/>
          </p:cNvCxnSpPr>
          <p:nvPr/>
        </p:nvCxnSpPr>
        <p:spPr>
          <a:xfrm rot="16200000" flipH="1">
            <a:off x="2310749" y="1023512"/>
            <a:ext cx="390274" cy="747763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0"/>
          </p:cNvCxnSpPr>
          <p:nvPr/>
        </p:nvCxnSpPr>
        <p:spPr>
          <a:xfrm rot="5400000">
            <a:off x="1593848" y="1054373"/>
            <a:ext cx="390274" cy="686041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844824" y="4595651"/>
            <a:ext cx="812796" cy="6608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bg2">
                    <a:lumMod val="25000"/>
                  </a:schemeClr>
                </a:solidFill>
              </a:rPr>
              <a:t>Combined Scenarios</a:t>
            </a:r>
          </a:p>
          <a:p>
            <a:pPr algn="ctr"/>
            <a:endParaRPr lang="en-US" sz="1013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013" dirty="0"/>
          </a:p>
        </p:txBody>
      </p:sp>
      <p:sp>
        <p:nvSpPr>
          <p:cNvPr id="92" name="Rounded Rectangle 91"/>
          <p:cNvSpPr/>
          <p:nvPr/>
        </p:nvSpPr>
        <p:spPr>
          <a:xfrm>
            <a:off x="812069" y="3881276"/>
            <a:ext cx="878306" cy="45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RiverSMART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cxnSp>
        <p:nvCxnSpPr>
          <p:cNvPr id="93" name="Elbow Connector 92"/>
          <p:cNvCxnSpPr>
            <a:stCxn id="101" idx="1"/>
            <a:endCxn id="92" idx="0"/>
          </p:cNvCxnSpPr>
          <p:nvPr/>
        </p:nvCxnSpPr>
        <p:spPr>
          <a:xfrm rot="10800000" flipV="1">
            <a:off x="1251222" y="2887638"/>
            <a:ext cx="502640" cy="99363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6" idx="1"/>
            <a:endCxn id="92" idx="0"/>
          </p:cNvCxnSpPr>
          <p:nvPr/>
        </p:nvCxnSpPr>
        <p:spPr>
          <a:xfrm rot="10800000" flipV="1">
            <a:off x="1251222" y="3500937"/>
            <a:ext cx="515795" cy="38033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ata 94"/>
          <p:cNvSpPr/>
          <p:nvPr/>
        </p:nvSpPr>
        <p:spPr>
          <a:xfrm>
            <a:off x="917970" y="4926087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accent1">
                    <a:lumMod val="75000"/>
                  </a:schemeClr>
                </a:solidFill>
              </a:rPr>
              <a:t>.csv</a:t>
            </a:r>
          </a:p>
        </p:txBody>
      </p:sp>
      <p:cxnSp>
        <p:nvCxnSpPr>
          <p:cNvPr id="96" name="Elbow Connector 95"/>
          <p:cNvCxnSpPr>
            <a:stCxn id="92" idx="2"/>
            <a:endCxn id="91" idx="0"/>
          </p:cNvCxnSpPr>
          <p:nvPr/>
        </p:nvCxnSpPr>
        <p:spPr>
          <a:xfrm rot="5400000">
            <a:off x="1122635" y="4467064"/>
            <a:ext cx="257175" cy="1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892819" y="2608910"/>
            <a:ext cx="1363368" cy="557454"/>
            <a:chOff x="2657600" y="3493715"/>
            <a:chExt cx="2423765" cy="991030"/>
          </a:xfrm>
        </p:grpSpPr>
        <p:sp>
          <p:nvSpPr>
            <p:cNvPr id="98" name="Rounded Rectangle 97"/>
            <p:cNvSpPr/>
            <p:nvPr/>
          </p:nvSpPr>
          <p:spPr>
            <a:xfrm>
              <a:off x="2657600" y="3493715"/>
              <a:ext cx="2423765" cy="9910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i="1" dirty="0">
                  <a:solidFill>
                    <a:schemeClr val="bg2">
                      <a:lumMod val="25000"/>
                    </a:schemeClr>
                  </a:solidFill>
                </a:rPr>
                <a:t>Scenario A</a:t>
              </a:r>
            </a:p>
            <a:p>
              <a:pPr algn="ctr"/>
              <a:endParaRPr lang="en-US" sz="1013" i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endParaRPr lang="en-US" sz="1013" dirty="0"/>
            </a:p>
          </p:txBody>
        </p:sp>
        <p:sp>
          <p:nvSpPr>
            <p:cNvPr id="99" name="Flowchart: Data 98"/>
            <p:cNvSpPr/>
            <p:nvPr/>
          </p:nvSpPr>
          <p:spPr>
            <a:xfrm>
              <a:off x="2831446" y="3869570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solidFill>
                    <a:schemeClr val="accent1">
                      <a:lumMod val="75000"/>
                    </a:schemeClr>
                  </a:solidFill>
                </a:rPr>
                <a:t>.csv</a:t>
              </a:r>
            </a:p>
          </p:txBody>
        </p:sp>
        <p:sp>
          <p:nvSpPr>
            <p:cNvPr id="100" name="Flowchart: Data 99"/>
            <p:cNvSpPr/>
            <p:nvPr/>
          </p:nvSpPr>
          <p:spPr>
            <a:xfrm>
              <a:off x="3885278" y="3877933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 smtClean="0">
                  <a:solidFill>
                    <a:srgbClr val="7030A0"/>
                  </a:solidFill>
                </a:rPr>
                <a:t>.</a:t>
              </a:r>
              <a:r>
                <a:rPr lang="en-US" sz="1013" dirty="0" err="1" smtClean="0">
                  <a:solidFill>
                    <a:srgbClr val="7030A0"/>
                  </a:solidFill>
                </a:rPr>
                <a:t>rdf</a:t>
              </a:r>
              <a:endParaRPr lang="en-US" sz="1013" dirty="0">
                <a:solidFill>
                  <a:srgbClr val="7030A0"/>
                </a:solidFill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1753862" y="2659037"/>
            <a:ext cx="878306" cy="45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RiverWare</a:t>
            </a:r>
            <a:r>
              <a:rPr lang="en-US" sz="1013" baseline="30000" dirty="0" err="1">
                <a:solidFill>
                  <a:schemeClr val="bg1"/>
                </a:solidFill>
              </a:rPr>
              <a:t>TM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892818" y="3221003"/>
            <a:ext cx="1363368" cy="557454"/>
            <a:chOff x="2657600" y="3493715"/>
            <a:chExt cx="2423765" cy="991030"/>
          </a:xfrm>
        </p:grpSpPr>
        <p:sp>
          <p:nvSpPr>
            <p:cNvPr id="103" name="Rounded Rectangle 102"/>
            <p:cNvSpPr/>
            <p:nvPr/>
          </p:nvSpPr>
          <p:spPr>
            <a:xfrm>
              <a:off x="2657600" y="3493715"/>
              <a:ext cx="2423765" cy="9910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i="1" dirty="0">
                  <a:solidFill>
                    <a:schemeClr val="bg2">
                      <a:lumMod val="25000"/>
                    </a:schemeClr>
                  </a:solidFill>
                </a:rPr>
                <a:t>Scenario B</a:t>
              </a:r>
            </a:p>
            <a:p>
              <a:pPr algn="ctr"/>
              <a:endParaRPr lang="en-US" sz="1013" i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endParaRPr lang="en-US" sz="1013" dirty="0"/>
            </a:p>
          </p:txBody>
        </p:sp>
        <p:sp>
          <p:nvSpPr>
            <p:cNvPr id="104" name="Flowchart: Data 103"/>
            <p:cNvSpPr/>
            <p:nvPr/>
          </p:nvSpPr>
          <p:spPr>
            <a:xfrm>
              <a:off x="2831446" y="3869570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solidFill>
                    <a:schemeClr val="accent1">
                      <a:lumMod val="75000"/>
                    </a:schemeClr>
                  </a:solidFill>
                </a:rPr>
                <a:t>.csv</a:t>
              </a:r>
            </a:p>
          </p:txBody>
        </p:sp>
        <p:sp>
          <p:nvSpPr>
            <p:cNvPr id="105" name="Flowchart: Data 104"/>
            <p:cNvSpPr/>
            <p:nvPr/>
          </p:nvSpPr>
          <p:spPr>
            <a:xfrm>
              <a:off x="3885278" y="3877933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solidFill>
                    <a:srgbClr val="7030A0"/>
                  </a:solidFill>
                </a:rPr>
                <a:t>.</a:t>
              </a:r>
              <a:r>
                <a:rPr lang="en-US" sz="1013" dirty="0" err="1">
                  <a:solidFill>
                    <a:srgbClr val="7030A0"/>
                  </a:solidFill>
                </a:rPr>
                <a:t>rdf</a:t>
              </a:r>
              <a:endParaRPr lang="en-US" sz="1013" dirty="0">
                <a:solidFill>
                  <a:srgbClr val="7030A0"/>
                </a:solidFill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767016" y="3272337"/>
            <a:ext cx="878306" cy="4572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RiverWare</a:t>
            </a:r>
            <a:r>
              <a:rPr lang="en-US" sz="1013" baseline="30000" dirty="0" err="1">
                <a:solidFill>
                  <a:schemeClr val="bg1"/>
                </a:solidFill>
              </a:rPr>
              <a:t>TM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101" idx="3"/>
            <a:endCxn id="98" idx="1"/>
          </p:cNvCxnSpPr>
          <p:nvPr/>
        </p:nvCxnSpPr>
        <p:spPr>
          <a:xfrm flipV="1">
            <a:off x="2632168" y="2887637"/>
            <a:ext cx="260651" cy="1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6" idx="3"/>
            <a:endCxn id="103" idx="1"/>
          </p:cNvCxnSpPr>
          <p:nvPr/>
        </p:nvCxnSpPr>
        <p:spPr>
          <a:xfrm flipV="1">
            <a:off x="2645322" y="3499730"/>
            <a:ext cx="247496" cy="1208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8" idx="3"/>
            <a:endCxn id="92" idx="3"/>
          </p:cNvCxnSpPr>
          <p:nvPr/>
        </p:nvCxnSpPr>
        <p:spPr>
          <a:xfrm flipH="1">
            <a:off x="1690375" y="2887637"/>
            <a:ext cx="2565812" cy="1222239"/>
          </a:xfrm>
          <a:prstGeom prst="bentConnector3">
            <a:avLst>
              <a:gd name="adj1" fmla="val -13488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3" idx="3"/>
            <a:endCxn id="92" idx="3"/>
          </p:cNvCxnSpPr>
          <p:nvPr/>
        </p:nvCxnSpPr>
        <p:spPr>
          <a:xfrm flipH="1">
            <a:off x="1690375" y="3499730"/>
            <a:ext cx="2565811" cy="610147"/>
          </a:xfrm>
          <a:prstGeom prst="bentConnector3">
            <a:avLst>
              <a:gd name="adj1" fmla="val -501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5056" y="1017590"/>
            <a:ext cx="38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01827" y="3620137"/>
            <a:ext cx="38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650023" y="4685342"/>
            <a:ext cx="271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rw_scen_aggregate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50023" y="828918"/>
            <a:ext cx="27159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read_rw_csv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read_rdf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rdf_aggregate</a:t>
            </a:r>
            <a:r>
              <a:rPr lang="en-US" dirty="0" smtClean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88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40</Words>
  <Application>Microsoft Office PowerPoint</Application>
  <PresentationFormat>Letter Paper (8.5x11 in)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>BOR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Butler, Robert (Alan) A</dc:creator>
  <cp:lastModifiedBy>Butler, Robert (Alan) A</cp:lastModifiedBy>
  <cp:revision>13</cp:revision>
  <dcterms:created xsi:type="dcterms:W3CDTF">2018-03-05T18:43:18Z</dcterms:created>
  <dcterms:modified xsi:type="dcterms:W3CDTF">2018-03-05T21:33:18Z</dcterms:modified>
</cp:coreProperties>
</file>