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092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219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88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539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72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08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047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24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444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38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18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F11C8-A3B5-434A-83B1-46F09020A5DA}" type="datetimeFigureOut">
              <a:rPr lang="hr-HR" smtClean="0"/>
              <a:t>21.3.2018.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C057-40E9-4EC8-B9FF-457DE5B001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8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Web dizajn osnove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21.03.2018.</a:t>
            </a:r>
          </a:p>
          <a:p>
            <a:endParaRPr lang="hr-HR" dirty="0"/>
          </a:p>
          <a:p>
            <a:pPr algn="r"/>
            <a:r>
              <a:rPr lang="hr-HR" sz="1800" dirty="0" smtClean="0"/>
              <a:t>Nikola </a:t>
            </a:r>
            <a:r>
              <a:rPr lang="hr-HR" sz="1800" dirty="0" err="1" smtClean="0"/>
              <a:t>Papratović</a:t>
            </a: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32387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pojmovi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Web dizajn vs. Web programiranje (</a:t>
            </a:r>
            <a:r>
              <a:rPr lang="hr-HR" dirty="0" err="1" smtClean="0"/>
              <a:t>backend</a:t>
            </a:r>
            <a:r>
              <a:rPr lang="hr-HR" dirty="0" smtClean="0"/>
              <a:t> vs. </a:t>
            </a:r>
            <a:r>
              <a:rPr lang="hr-HR" dirty="0" err="1" smtClean="0"/>
              <a:t>frontend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Backend</a:t>
            </a:r>
            <a:r>
              <a:rPr lang="hr-HR" dirty="0" smtClean="0"/>
              <a:t> = dohvaćanje podataka iz baze, obrada polja, manipulacija sa datotekama itd. </a:t>
            </a:r>
          </a:p>
          <a:p>
            <a:r>
              <a:rPr lang="hr-HR" dirty="0" err="1" smtClean="0"/>
              <a:t>Frontend</a:t>
            </a:r>
            <a:r>
              <a:rPr lang="hr-HR" dirty="0" smtClean="0"/>
              <a:t> = prikaz podataka, tablica, slika, </a:t>
            </a:r>
            <a:r>
              <a:rPr lang="hr-HR" dirty="0" err="1" smtClean="0"/>
              <a:t>popup</a:t>
            </a:r>
            <a:r>
              <a:rPr lang="hr-HR" dirty="0" smtClean="0"/>
              <a:t> prozorčića itd. </a:t>
            </a:r>
          </a:p>
          <a:p>
            <a:r>
              <a:rPr lang="hr-HR" dirty="0" err="1" smtClean="0"/>
              <a:t>Bootstrap</a:t>
            </a:r>
            <a:r>
              <a:rPr lang="hr-HR" dirty="0" smtClean="0"/>
              <a:t> je najpopularniji HTML, CSS, i JS </a:t>
            </a:r>
            <a:r>
              <a:rPr lang="hr-HR" dirty="0" err="1" smtClean="0"/>
              <a:t>framework</a:t>
            </a:r>
            <a:r>
              <a:rPr lang="hr-HR" dirty="0" smtClean="0"/>
              <a:t> za web dizajn</a:t>
            </a:r>
          </a:p>
          <a:p>
            <a:r>
              <a:rPr lang="hr-HR" dirty="0" smtClean="0"/>
              <a:t>Framework = koristi se za naziv paketa </a:t>
            </a:r>
            <a:r>
              <a:rPr lang="hr-HR" dirty="0" err="1" smtClean="0"/>
              <a:t>fajlova</a:t>
            </a:r>
            <a:r>
              <a:rPr lang="hr-HR" dirty="0" smtClean="0"/>
              <a:t> i foldera koji sadrže standardiziran HTML, CSS i JS kod. U praksi to znači da SVAKA web stranica koja koristi </a:t>
            </a:r>
            <a:r>
              <a:rPr lang="hr-HR" dirty="0" err="1" smtClean="0"/>
              <a:t>Bootstrap</a:t>
            </a:r>
            <a:r>
              <a:rPr lang="hr-HR" dirty="0" smtClean="0"/>
              <a:t> ima standardizirani kod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584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HTML vs CSS vs JS	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HTML služi da napravimo strukturu web stranice (</a:t>
            </a:r>
            <a:r>
              <a:rPr lang="hr-HR" dirty="0" err="1" smtClean="0"/>
              <a:t>head</a:t>
            </a:r>
            <a:r>
              <a:rPr lang="hr-HR" dirty="0" smtClean="0"/>
              <a:t>, </a:t>
            </a:r>
            <a:r>
              <a:rPr lang="hr-HR" dirty="0" err="1" smtClean="0"/>
              <a:t>body</a:t>
            </a:r>
            <a:r>
              <a:rPr lang="hr-HR" dirty="0" smtClean="0"/>
              <a:t>, </a:t>
            </a:r>
            <a:r>
              <a:rPr lang="hr-HR" dirty="0" err="1" smtClean="0"/>
              <a:t>footer</a:t>
            </a:r>
            <a:r>
              <a:rPr lang="hr-HR" dirty="0" smtClean="0"/>
              <a:t>, itd.)</a:t>
            </a:r>
          </a:p>
          <a:p>
            <a:r>
              <a:rPr lang="hr-HR" dirty="0" smtClean="0"/>
              <a:t>CSS kod služi da oblikujemo strukturu (boje, razmaci, fontovi itd.)</a:t>
            </a:r>
          </a:p>
          <a:p>
            <a:r>
              <a:rPr lang="hr-HR" dirty="0" smtClean="0"/>
              <a:t>JS kod služi interakcije sa posjetiteljima i dodavanje </a:t>
            </a:r>
            <a:r>
              <a:rPr lang="hr-HR" dirty="0" err="1" smtClean="0"/>
              <a:t>dimičkih</a:t>
            </a:r>
            <a:r>
              <a:rPr lang="hr-HR" dirty="0" smtClean="0"/>
              <a:t> dijelova web stranice (pr. galerija slika)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789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Struktura (</a:t>
            </a:r>
            <a:r>
              <a:rPr lang="hr-HR" dirty="0" err="1" smtClean="0"/>
              <a:t>Bootstrap</a:t>
            </a:r>
            <a:r>
              <a:rPr lang="hr-HR" dirty="0" smtClean="0"/>
              <a:t>) HTML dokumenta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PREPORUKA: </a:t>
            </a:r>
          </a:p>
          <a:p>
            <a:pPr>
              <a:buFontTx/>
              <a:buChar char="-"/>
            </a:pPr>
            <a:r>
              <a:rPr lang="hr-HR" dirty="0" smtClean="0"/>
              <a:t>CSS datoteke pozivati unutar &lt;</a:t>
            </a:r>
            <a:r>
              <a:rPr lang="hr-HR" dirty="0" err="1" smtClean="0"/>
              <a:t>head</a:t>
            </a:r>
            <a:r>
              <a:rPr lang="hr-HR" dirty="0" smtClean="0"/>
              <a:t>&gt; oznaka</a:t>
            </a:r>
          </a:p>
          <a:p>
            <a:pPr>
              <a:buFontTx/>
              <a:buChar char="-"/>
            </a:pPr>
            <a:r>
              <a:rPr lang="hr-HR" dirty="0" smtClean="0"/>
              <a:t>JS datoteka pozivati na kraju HTML dokumenta (prije &lt;/</a:t>
            </a:r>
            <a:r>
              <a:rPr lang="hr-HR" dirty="0" err="1" smtClean="0"/>
              <a:t>body</a:t>
            </a:r>
            <a:r>
              <a:rPr lang="hr-HR" dirty="0" smtClean="0"/>
              <a:t>&gt;)</a:t>
            </a:r>
          </a:p>
          <a:p>
            <a:pPr>
              <a:buFontTx/>
              <a:buChar char="-"/>
            </a:pPr>
            <a:r>
              <a:rPr lang="hr-HR" dirty="0" smtClean="0"/>
              <a:t>jquery.js pozvati samo jednom, prvu po redu </a:t>
            </a:r>
          </a:p>
          <a:p>
            <a:pPr>
              <a:buFontTx/>
              <a:buChar char="-"/>
            </a:pPr>
            <a:r>
              <a:rPr lang="hr-HR" dirty="0" smtClean="0"/>
              <a:t>Osnovni primjer, Napredni, PHP primjer</a:t>
            </a:r>
          </a:p>
          <a:p>
            <a:pPr>
              <a:buFontTx/>
              <a:buChar char="-"/>
            </a:pPr>
            <a:r>
              <a:rPr lang="hr-HR" dirty="0" smtClean="0"/>
              <a:t>Izvori</a:t>
            </a:r>
            <a:r>
              <a:rPr lang="hr-HR" smtClean="0"/>
              <a:t>: </a:t>
            </a:r>
          </a:p>
          <a:p>
            <a:pPr marL="0" indent="0">
              <a:buNone/>
            </a:pPr>
            <a:r>
              <a:rPr lang="hr-HR" smtClean="0"/>
              <a:t>https</a:t>
            </a:r>
            <a:r>
              <a:rPr lang="hr-HR" dirty="0" smtClean="0"/>
              <a:t>://www.w3schools.com/bootstrap/default.asp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76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4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201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Web dizajn osnove</vt:lpstr>
      <vt:lpstr>Osnovni pojmovi </vt:lpstr>
      <vt:lpstr>HTML vs CSS vs JS  </vt:lpstr>
      <vt:lpstr>Struktura (Bootstrap) HTML dokumenta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dizajn osnove</dc:title>
  <dc:creator>Nikola</dc:creator>
  <cp:lastModifiedBy>Nikola</cp:lastModifiedBy>
  <cp:revision>17</cp:revision>
  <dcterms:created xsi:type="dcterms:W3CDTF">2018-03-21T13:24:39Z</dcterms:created>
  <dcterms:modified xsi:type="dcterms:W3CDTF">2018-03-21T16:45:25Z</dcterms:modified>
</cp:coreProperties>
</file>