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55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8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17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16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47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1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9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62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80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2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86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3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46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EB3054-B75A-4BD7-8B3E-8DC0F614FAF3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809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1monw1/ktor-REST-sample" TargetMode="External"/><Relationship Id="rId3" Type="http://schemas.openxmlformats.org/officeDocument/2006/relationships/hyperlink" Target="https://github.com/microsoft/api-guidelines/blob/vNext/Guidelines.md" TargetMode="External"/><Relationship Id="rId7" Type="http://schemas.openxmlformats.org/officeDocument/2006/relationships/hyperlink" Target="https://spring.io/guides/tutorials/rest/" TargetMode="External"/><Relationship Id="rId2" Type="http://schemas.openxmlformats.org/officeDocument/2006/relationships/hyperlink" Target="https://www.ibm.com/cloud/learn/rest-ap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kotlinlang.org/hands-on/Creating" TargetMode="External"/><Relationship Id="rId5" Type="http://schemas.openxmlformats.org/officeDocument/2006/relationships/hyperlink" Target="https://developer.spotify.com/documentation/web-api/" TargetMode="External"/><Relationship Id="rId4" Type="http://schemas.openxmlformats.org/officeDocument/2006/relationships/hyperlink" Target="https://www.redhat.com/de/topics/api/what-is-a-rest-api" TargetMode="External"/><Relationship Id="rId9" Type="http://schemas.openxmlformats.org/officeDocument/2006/relationships/hyperlink" Target="https://www.seobility.net/de/wiki/REST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37898"/>
            <a:ext cx="9144000" cy="1151674"/>
          </a:xfrm>
        </p:spPr>
        <p:txBody>
          <a:bodyPr>
            <a:normAutofit fontScale="90000"/>
          </a:bodyPr>
          <a:lstStyle/>
          <a:p>
            <a:r>
              <a:rPr lang="de-DE" sz="8000" b="1" dirty="0">
                <a:cs typeface="Calibri Light"/>
              </a:rPr>
              <a:t>REST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26365" y="3425476"/>
            <a:ext cx="4748561" cy="410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Robin Holzwarth und Philipp Pulver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8CBBC-71E5-4CCC-AA43-7ABB4BC7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023F2-14B0-4FC1-B67E-19F3F04C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Was ist eine API?</a:t>
            </a:r>
          </a:p>
          <a:p>
            <a:r>
              <a:rPr lang="de-DE" dirty="0">
                <a:cs typeface="Calibri"/>
              </a:rPr>
              <a:t>Was ist Rest?</a:t>
            </a:r>
          </a:p>
          <a:p>
            <a:r>
              <a:rPr lang="de-DE" dirty="0">
                <a:cs typeface="Calibri"/>
              </a:rPr>
              <a:t>REST vs. CRUD</a:t>
            </a:r>
          </a:p>
          <a:p>
            <a:r>
              <a:rPr lang="de-DE" dirty="0">
                <a:cs typeface="Calibri"/>
              </a:rPr>
              <a:t>Praxis Beispiel</a:t>
            </a:r>
          </a:p>
        </p:txBody>
      </p:sp>
    </p:spTree>
    <p:extLst>
      <p:ext uri="{BB962C8B-B14F-4D97-AF65-F5344CB8AC3E}">
        <p14:creationId xmlns:p14="http://schemas.microsoft.com/office/powerpoint/2010/main" val="58575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4212F-3B20-41B0-93A7-B52F03B6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Was ist eine API?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73D6C-BE2B-42BF-8F0D-06F0AA21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Application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Interface</a:t>
            </a:r>
          </a:p>
          <a:p>
            <a:r>
              <a:rPr lang="de-DE" dirty="0">
                <a:cs typeface="Calibri"/>
              </a:rPr>
              <a:t>Schnittstelle</a:t>
            </a:r>
          </a:p>
          <a:p>
            <a:r>
              <a:rPr lang="de-DE" dirty="0">
                <a:cs typeface="Calibri"/>
              </a:rPr>
              <a:t>Modulares Arbeiten</a:t>
            </a: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16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4212F-3B20-41B0-93A7-B52F03B6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Was ist REST?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73D6C-BE2B-42BF-8F0D-06F0AA21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Representational</a:t>
            </a:r>
            <a:r>
              <a:rPr lang="de-DE" dirty="0">
                <a:cs typeface="Calibri"/>
              </a:rPr>
              <a:t> State Transfer</a:t>
            </a:r>
          </a:p>
          <a:p>
            <a:r>
              <a:rPr lang="de-DE" dirty="0" err="1">
                <a:cs typeface="Calibri"/>
              </a:rPr>
              <a:t>Restful</a:t>
            </a:r>
            <a:endParaRPr lang="de-DE" dirty="0">
              <a:cs typeface="Calibri"/>
            </a:endParaRPr>
          </a:p>
        </p:txBody>
      </p:sp>
      <p:pic>
        <p:nvPicPr>
          <p:cNvPr id="4" name="Picture 2" descr="REST-API">
            <a:extLst>
              <a:ext uri="{FF2B5EF4-FFF2-40B4-BE49-F238E27FC236}">
                <a16:creationId xmlns:a16="http://schemas.microsoft.com/office/drawing/2014/main" id="{BAC82EDE-A3CD-435A-B8A2-79CCE1D59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67" y="2938463"/>
            <a:ext cx="42862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0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4212F-3B20-41B0-93A7-B52F03B6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Was ist REST?  - Design </a:t>
            </a:r>
            <a:r>
              <a:rPr lang="de-DE" dirty="0" err="1">
                <a:cs typeface="Calibri Light"/>
              </a:rPr>
              <a:t>Principles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73D6C-BE2B-42BF-8F0D-06F0AA21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Uniform interface</a:t>
            </a:r>
          </a:p>
          <a:p>
            <a:r>
              <a:rPr lang="de-DE" dirty="0">
                <a:ea typeface="+mn-lt"/>
                <a:cs typeface="+mn-lt"/>
              </a:rPr>
              <a:t>Client-server </a:t>
            </a:r>
            <a:r>
              <a:rPr lang="de-DE" dirty="0" err="1">
                <a:ea typeface="+mn-lt"/>
                <a:cs typeface="+mn-lt"/>
              </a:rPr>
              <a:t>decoupling</a:t>
            </a:r>
          </a:p>
          <a:p>
            <a:r>
              <a:rPr lang="de-DE" dirty="0" err="1">
                <a:ea typeface="+mn-lt"/>
                <a:cs typeface="+mn-lt"/>
              </a:rPr>
              <a:t>Statelessness</a:t>
            </a:r>
          </a:p>
          <a:p>
            <a:r>
              <a:rPr lang="de-DE" dirty="0" err="1">
                <a:ea typeface="+mn-lt"/>
                <a:cs typeface="+mn-lt"/>
              </a:rPr>
              <a:t>Cacheability</a:t>
            </a:r>
          </a:p>
          <a:p>
            <a:r>
              <a:rPr lang="de-DE" dirty="0" err="1">
                <a:ea typeface="+mn-lt"/>
                <a:cs typeface="+mn-lt"/>
              </a:rPr>
              <a:t>Layered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system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architecture</a:t>
            </a:r>
          </a:p>
          <a:p>
            <a:r>
              <a:rPr lang="de-DE" dirty="0">
                <a:ea typeface="+mn-lt"/>
                <a:cs typeface="+mn-lt"/>
              </a:rPr>
              <a:t>Code on </a:t>
            </a:r>
            <a:r>
              <a:rPr lang="de-DE" dirty="0" err="1">
                <a:ea typeface="+mn-lt"/>
                <a:cs typeface="+mn-lt"/>
              </a:rPr>
              <a:t>demand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69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4212F-3B20-41B0-93A7-B52F03B6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vs. REST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8F2E96-C830-488E-907E-263CC2E4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5945"/>
            <a:ext cx="5157787" cy="3993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2800" dirty="0"/>
              <a:t>CRUD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73D6C-BE2B-42BF-8F0D-06F0AA21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41195"/>
            <a:ext cx="5157787" cy="3748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CREATE</a:t>
            </a:r>
          </a:p>
          <a:p>
            <a:r>
              <a:rPr lang="de-DE" dirty="0">
                <a:cs typeface="Calibri"/>
              </a:rPr>
              <a:t>READ</a:t>
            </a:r>
          </a:p>
          <a:p>
            <a:r>
              <a:rPr lang="de-DE" dirty="0">
                <a:cs typeface="Calibri"/>
              </a:rPr>
              <a:t>UPDATE</a:t>
            </a:r>
          </a:p>
          <a:p>
            <a:r>
              <a:rPr lang="de-DE" dirty="0">
                <a:cs typeface="Calibri"/>
              </a:rPr>
              <a:t>DELETE</a:t>
            </a:r>
          </a:p>
          <a:p>
            <a:endParaRPr lang="de-DE" dirty="0">
              <a:cs typeface="Calibri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386229-E20C-431D-819C-7EB02AA72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5944"/>
            <a:ext cx="5183188" cy="3993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2800" dirty="0"/>
              <a:t>REST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3B121B-74CD-4C7C-B48D-00B33B2B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41195"/>
            <a:ext cx="5183188" cy="3748467"/>
          </a:xfrm>
        </p:spPr>
        <p:txBody>
          <a:bodyPr/>
          <a:lstStyle/>
          <a:p>
            <a:r>
              <a:rPr lang="de-DE" dirty="0">
                <a:cs typeface="Calibri"/>
              </a:rPr>
              <a:t>POST</a:t>
            </a:r>
          </a:p>
          <a:p>
            <a:r>
              <a:rPr lang="de-DE" dirty="0">
                <a:cs typeface="Calibri"/>
              </a:rPr>
              <a:t>GET</a:t>
            </a:r>
          </a:p>
          <a:p>
            <a:r>
              <a:rPr lang="de-DE" dirty="0">
                <a:cs typeface="Calibri"/>
              </a:rPr>
              <a:t>PUT</a:t>
            </a:r>
          </a:p>
          <a:p>
            <a:r>
              <a:rPr lang="de-DE" dirty="0">
                <a:cs typeface="Calibri"/>
              </a:rPr>
              <a:t>DELETE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14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4212F-3B20-41B0-93A7-B52F03B6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Praxis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73D6C-BE2B-42BF-8F0D-06F0AA21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04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4212F-3B20-41B0-93A7-B52F03B6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73D6C-BE2B-42BF-8F0D-06F0AA21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2"/>
              </a:rPr>
              <a:t>https://www.ibm.com/cloud/learn/rest-apis</a:t>
            </a:r>
            <a:endParaRPr lang="de-DE" b="0" i="0" dirty="0">
              <a:solidFill>
                <a:srgbClr val="000000"/>
              </a:solidFill>
              <a:effectLst/>
              <a:latin typeface="proxima-nova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3"/>
              </a:rPr>
              <a:t>https://github.com/microsoft/api-guidelines/blob/vNext/Guidelines.md</a:t>
            </a:r>
            <a:endParaRPr lang="de-DE" b="0" i="0" dirty="0">
              <a:solidFill>
                <a:srgbClr val="000000"/>
              </a:solidFill>
              <a:effectLst/>
              <a:latin typeface="proxima-nova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4"/>
              </a:rPr>
              <a:t>https://www.redhat.com/de/topics/api/what-is-a-rest-api</a:t>
            </a:r>
            <a:endParaRPr lang="de-DE" b="0" i="0" dirty="0">
              <a:solidFill>
                <a:srgbClr val="000000"/>
              </a:solidFill>
              <a:effectLst/>
              <a:latin typeface="proxima-nova"/>
              <a:hlinkClick r:id="rId5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5"/>
              </a:rPr>
              <a:t>https://developer.spotify.com/documentation/web-api/</a:t>
            </a:r>
            <a:endParaRPr lang="de-DE" b="0" i="0" dirty="0">
              <a:solidFill>
                <a:srgbClr val="000000"/>
              </a:solidFill>
              <a:effectLst/>
              <a:latin typeface="proxima-nova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6"/>
              </a:rPr>
              <a:t>https://play.kotlinlang.org/hands-on/Creating</a:t>
            </a:r>
            <a:endParaRPr lang="de-DE" b="0" i="0" dirty="0">
              <a:solidFill>
                <a:srgbClr val="000000"/>
              </a:solidFill>
              <a:effectLst/>
              <a:latin typeface="proxima-nova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7"/>
              </a:rPr>
              <a:t>https://spring.io/guides/tutorials/rest/</a:t>
            </a:r>
            <a:endParaRPr lang="de-DE" b="0" i="0" dirty="0">
              <a:solidFill>
                <a:srgbClr val="000000"/>
              </a:solidFill>
              <a:effectLst/>
              <a:latin typeface="proxima-nova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8"/>
              </a:rPr>
              <a:t>https://github.com/s1monw1/ktor-REST-sample</a:t>
            </a:r>
            <a:r>
              <a:rPr lang="de-DE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de-DE" b="0" i="0" dirty="0">
                <a:solidFill>
                  <a:schemeClr val="tx1"/>
                </a:solidFill>
                <a:effectLst/>
                <a:latin typeface="proxima-nova"/>
              </a:rPr>
              <a:t>&lt;-  Rest </a:t>
            </a:r>
            <a:r>
              <a:rPr lang="de-DE" dirty="0">
                <a:solidFill>
                  <a:schemeClr val="tx1"/>
                </a:solidFill>
                <a:effectLst/>
                <a:latin typeface="proxima-nova"/>
              </a:rPr>
              <a:t>B</a:t>
            </a:r>
            <a:r>
              <a:rPr lang="de-DE" b="0" i="0" dirty="0">
                <a:solidFill>
                  <a:schemeClr val="tx1"/>
                </a:solidFill>
                <a:effectLst/>
                <a:latin typeface="proxima-nova"/>
              </a:rPr>
              <a:t>eispiel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4"/>
              </a:rPr>
              <a:t>https://www.redhat.com/de/topics/api/what-is-a-rest-api</a:t>
            </a:r>
            <a:endParaRPr lang="de-DE" dirty="0">
              <a:solidFill>
                <a:srgbClr val="000000"/>
              </a:solidFill>
              <a:latin typeface="proxima-nova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proxima-nova"/>
                <a:hlinkClick r:id="rId9"/>
              </a:rPr>
              <a:t>https://www.seobility.net/de/wiki/REST-API</a:t>
            </a:r>
            <a:endParaRPr lang="de-DE" b="0" i="0" dirty="0">
              <a:solidFill>
                <a:srgbClr val="000000"/>
              </a:solidFill>
              <a:effectLst/>
              <a:latin typeface="proxima-nova"/>
            </a:endParaRPr>
          </a:p>
          <a:p>
            <a:endParaRPr lang="de-DE" b="0" i="0" dirty="0">
              <a:solidFill>
                <a:srgbClr val="000000"/>
              </a:solidFill>
              <a:effectLst/>
              <a:latin typeface="proxima-nova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475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197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Calisto MT</vt:lpstr>
      <vt:lpstr>proxima-nova</vt:lpstr>
      <vt:lpstr>Wingdings 2</vt:lpstr>
      <vt:lpstr>Schiefer</vt:lpstr>
      <vt:lpstr>REST</vt:lpstr>
      <vt:lpstr>Gliederung</vt:lpstr>
      <vt:lpstr>Was ist eine API?</vt:lpstr>
      <vt:lpstr>Was ist REST?</vt:lpstr>
      <vt:lpstr>Was ist REST?  - Design Principles</vt:lpstr>
      <vt:lpstr>CRUD vs. REST</vt:lpstr>
      <vt:lpstr>Praxis Beispiel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Pulver</dc:creator>
  <cp:lastModifiedBy>Robin Holzwarth</cp:lastModifiedBy>
  <cp:revision>74</cp:revision>
  <dcterms:created xsi:type="dcterms:W3CDTF">2021-10-22T09:42:29Z</dcterms:created>
  <dcterms:modified xsi:type="dcterms:W3CDTF">2021-11-01T17:19:59Z</dcterms:modified>
</cp:coreProperties>
</file>