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D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39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32BE-3DB3-38DC-B252-53B2F1084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BCD9E-18E0-63F4-1DFB-5D1E89F0A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5A82-C37E-C527-B882-BC9316607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0606-096A-213B-FE78-2BC9883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8755-86E8-771F-3A3E-579BCD49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31324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90A-EDCB-0E45-8BDC-F63D27D5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1CAD-A39A-9132-9888-3554B8AFD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AB70-9A22-E881-83DA-39EC3A46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2C7C5-0899-0A0E-EF94-2923A062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7C802-C5BB-1320-E0EB-E91E5024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9887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65073-0BD1-D0B3-768F-1E632812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DC3F7-E047-F40C-6D74-B4346F0E6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4C22-5AB2-F402-83A3-37A97F6C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68F11-97FF-9E7F-99A2-55200198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09E8D-1A23-51ED-DE84-0629276C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9642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E4E6-106F-DC0F-4365-276CE9E1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9966-3C77-EAED-F20B-5C185C661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87E76-1053-F14E-C395-68B98EAB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1DD5-A1B9-941C-D26E-154065DC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3399-B3D4-1DF7-F44A-3B37BDDF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55846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51F8-C875-799A-8A06-92CA6115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AAB7-242C-A3C2-BD57-23EAB5D85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D0F2-735D-6CF4-ECDA-90516581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46ED-EFCD-2BA7-B3FE-419AC53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36B83-C01E-91B5-649F-43D01627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19873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18EB-E8B8-5276-07BB-D6424CC1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75B8C-84E8-4536-0A78-A101E592B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ADCFB-9849-61E9-FB67-8FFB8B2B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DDC6E-2295-45B2-81AA-F987EDDD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31505-3969-2712-E0F3-E1F1C4AC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088D0-CAED-6C8C-4D3F-455E1931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54673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64CB-DEB4-E267-C81F-D1728430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82E1A-4ED5-03DC-FB01-22028AF95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05B3-B659-7CBF-97C9-05EC56727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ABC28-0DD5-F795-A20C-80528722A8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05042-1827-5914-0523-CE9A3C927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A15A-F245-B0F0-34F7-721AFBC0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85B33-CA74-0220-AB0A-693AB164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3C7C6-5BFC-4A99-55C3-82F3C7D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91150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9B4-2C6D-6FFF-860E-AB5E7614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7DC55F-4826-A7EC-7B7F-AF4AF1E2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78AB1-6B0A-C1A5-F041-94D23CAD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8C02-0548-8E51-13AE-C162D96C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9146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B2E5B-233E-14AE-42BF-3D03978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65075-162C-B4D8-88DF-F792AC5C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B8F5-DCDD-4FBA-00B9-E1DEED2C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60649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5400-8F21-3C63-D390-D0E29FB68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88CC7-3A4C-8463-DE34-0675B260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B781B-CB48-5EB3-42A7-82ACC829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781B-C880-502A-DE41-3439E69D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6DDB4-0FF6-02E4-2786-67D5BD9A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CA4FE-9105-93B8-6C74-60C24541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6189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B051-F485-2A3C-5BA5-6C7DD2F3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926CF-46EC-05B5-101B-EEE72AE6D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D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389F-0BAA-08DF-4ACB-89D764A5D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EC00-F2E6-A6B1-2023-40986D05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4769E-BA9C-B743-9E87-5ADF4548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69B00-9E03-356E-CC03-D91D7CC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07943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5859B1-49F4-200C-7F83-B2893CC6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D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36AF-B504-626B-C7AB-84393B05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D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E00-F1A0-EE91-9AB9-7A6B94206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C46CC-AD50-487A-8D3B-768228804138}" type="datetimeFigureOut">
              <a:rPr lang="fr-DZ" smtClean="0"/>
              <a:t>23/02/2025</a:t>
            </a:fld>
            <a:endParaRPr lang="fr-D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F6FC-C992-A9CD-472A-C89871B9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D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77878-3439-FE22-2BFE-B41C483A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62527-F31B-44F2-9684-103AEBE32D63}" type="slidenum">
              <a:rPr lang="fr-DZ" smtClean="0"/>
              <a:t>‹#›</a:t>
            </a:fld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376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D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793F2528-23BF-F01C-F94B-C22FF0476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81299"/>
            <a:ext cx="2602921" cy="21477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9522B5-F414-494A-54B8-63B3CC216EC5}"/>
              </a:ext>
            </a:extLst>
          </p:cNvPr>
          <p:cNvCxnSpPr>
            <a:cxnSpLocks/>
          </p:cNvCxnSpPr>
          <p:nvPr/>
        </p:nvCxnSpPr>
        <p:spPr>
          <a:xfrm>
            <a:off x="3087081" y="3352438"/>
            <a:ext cx="0" cy="2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43761825-7AD2-0B71-6DA2-242163BFA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88079"/>
            <a:ext cx="2602921" cy="21477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D4B6090-7DE5-A144-4B77-EB54FA09D353}"/>
              </a:ext>
            </a:extLst>
          </p:cNvPr>
          <p:cNvSpPr/>
          <p:nvPr/>
        </p:nvSpPr>
        <p:spPr>
          <a:xfrm>
            <a:off x="5579042" y="1916556"/>
            <a:ext cx="1937658" cy="117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DB3100-CFE0-A4FF-BE97-9C7EAC8C8A92}"/>
              </a:ext>
            </a:extLst>
          </p:cNvPr>
          <p:cNvSpPr/>
          <p:nvPr/>
        </p:nvSpPr>
        <p:spPr>
          <a:xfrm>
            <a:off x="2276039" y="2231936"/>
            <a:ext cx="1937658" cy="87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0A8B2-9533-17A3-F01A-A5E98EB063D1}"/>
              </a:ext>
            </a:extLst>
          </p:cNvPr>
          <p:cNvSpPr/>
          <p:nvPr/>
        </p:nvSpPr>
        <p:spPr>
          <a:xfrm>
            <a:off x="2049036" y="2804160"/>
            <a:ext cx="2202454" cy="153162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4911D2-4F06-A472-DF80-EDAE5C8F9BC2}"/>
              </a:ext>
            </a:extLst>
          </p:cNvPr>
          <p:cNvCxnSpPr>
            <a:cxnSpLocks/>
          </p:cNvCxnSpPr>
          <p:nvPr/>
        </p:nvCxnSpPr>
        <p:spPr>
          <a:xfrm>
            <a:off x="3084252" y="2188079"/>
            <a:ext cx="0" cy="922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3555FF-FD3F-1144-DC82-836EB632C7D4}"/>
              </a:ext>
            </a:extLst>
          </p:cNvPr>
          <p:cNvCxnSpPr>
            <a:cxnSpLocks/>
          </p:cNvCxnSpPr>
          <p:nvPr/>
        </p:nvCxnSpPr>
        <p:spPr>
          <a:xfrm flipH="1" flipV="1">
            <a:off x="3084252" y="3009900"/>
            <a:ext cx="577158" cy="100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178E6EA-F047-79D7-81DF-8C700BCA10E6}"/>
              </a:ext>
            </a:extLst>
          </p:cNvPr>
          <p:cNvCxnSpPr>
            <a:cxnSpLocks/>
          </p:cNvCxnSpPr>
          <p:nvPr/>
        </p:nvCxnSpPr>
        <p:spPr>
          <a:xfrm>
            <a:off x="3084252" y="4259580"/>
            <a:ext cx="0" cy="5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7C8777-2AD2-8FFC-3896-8AB8BC11D4C7}"/>
              </a:ext>
            </a:extLst>
          </p:cNvPr>
          <p:cNvSpPr txBox="1"/>
          <p:nvPr/>
        </p:nvSpPr>
        <p:spPr>
          <a:xfrm>
            <a:off x="2133364" y="279972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SiLU</a:t>
            </a:r>
            <a:endParaRPr lang="fr-DZ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A055F-ADD1-AAAA-5D4F-8D1A28104A28}"/>
              </a:ext>
            </a:extLst>
          </p:cNvPr>
          <p:cNvSpPr txBox="1"/>
          <p:nvPr/>
        </p:nvSpPr>
        <p:spPr>
          <a:xfrm>
            <a:off x="3055419" y="2297316"/>
            <a:ext cx="1026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float input</a:t>
            </a:r>
            <a:endParaRPr lang="fr-DZ" sz="1400" b="1" u="sn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4031E7-C1FE-6EDE-9FC3-A168D180AE2F}"/>
              </a:ext>
            </a:extLst>
          </p:cNvPr>
          <p:cNvSpPr txBox="1"/>
          <p:nvPr/>
        </p:nvSpPr>
        <p:spPr>
          <a:xfrm>
            <a:off x="2049035" y="3243319"/>
            <a:ext cx="10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/>
              <a:t>Float </a:t>
            </a:r>
          </a:p>
          <a:p>
            <a:pPr algn="ctr"/>
            <a:r>
              <a:rPr lang="fr-FR" sz="1400" b="1" u="sng" dirty="0"/>
              <a:t>operations</a:t>
            </a:r>
            <a:endParaRPr lang="fr-DZ" sz="1400" b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A8500-B414-D629-D85D-93C823028A84}"/>
              </a:ext>
            </a:extLst>
          </p:cNvPr>
          <p:cNvSpPr txBox="1"/>
          <p:nvPr/>
        </p:nvSpPr>
        <p:spPr>
          <a:xfrm>
            <a:off x="3083070" y="4419708"/>
            <a:ext cx="1145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float output</a:t>
            </a:r>
            <a:endParaRPr lang="fr-DZ" sz="1400" b="1" u="sng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8BA066-AFA6-C146-4AE0-DD5F79549F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4015435" y="2471575"/>
            <a:ext cx="616957" cy="9319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73F9B0-92F9-DBBD-71F2-92EC7E2BF2A5}"/>
              </a:ext>
            </a:extLst>
          </p:cNvPr>
          <p:cNvSpPr txBox="1"/>
          <p:nvPr/>
        </p:nvSpPr>
        <p:spPr>
          <a:xfrm>
            <a:off x="3663563" y="1302024"/>
            <a:ext cx="1937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Sigmoid is </a:t>
            </a:r>
          </a:p>
          <a:p>
            <a:pPr algn="ctr"/>
            <a:r>
              <a:rPr lang="en-US" sz="1400" b="1" dirty="0"/>
              <a:t>a complex </a:t>
            </a:r>
          </a:p>
          <a:p>
            <a:pPr algn="ctr"/>
            <a:r>
              <a:rPr lang="en-US" sz="1400" b="1" dirty="0"/>
              <a:t>Operation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(Exponentiation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Division)</a:t>
            </a:r>
            <a:endParaRPr lang="fr-DZ" sz="14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48A6B889-CD1B-1548-DC77-BEE8C34EE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42" y="1281299"/>
            <a:ext cx="2602921" cy="21477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1A5E0-4C3C-F8B6-4305-09F2E4652B8C}"/>
              </a:ext>
            </a:extLst>
          </p:cNvPr>
          <p:cNvCxnSpPr>
            <a:cxnSpLocks/>
          </p:cNvCxnSpPr>
          <p:nvPr/>
        </p:nvCxnSpPr>
        <p:spPr>
          <a:xfrm>
            <a:off x="6684923" y="3352438"/>
            <a:ext cx="0" cy="2340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diagram of a diagram&#10;&#10;AI-generated content may be incorrect.">
            <a:extLst>
              <a:ext uri="{FF2B5EF4-FFF2-40B4-BE49-F238E27FC236}">
                <a16:creationId xmlns:a16="http://schemas.microsoft.com/office/drawing/2014/main" id="{87F6630B-E6AB-E7BD-CD48-26DFAB72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042" y="2188079"/>
            <a:ext cx="2602921" cy="21477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3ED9781-945D-A666-0F92-32BB0D777040}"/>
              </a:ext>
            </a:extLst>
          </p:cNvPr>
          <p:cNvSpPr/>
          <p:nvPr/>
        </p:nvSpPr>
        <p:spPr>
          <a:xfrm>
            <a:off x="5873881" y="2231936"/>
            <a:ext cx="1937658" cy="8789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28BC85-88A4-9FE7-6182-86B4167677F8}"/>
              </a:ext>
            </a:extLst>
          </p:cNvPr>
          <p:cNvSpPr/>
          <p:nvPr/>
        </p:nvSpPr>
        <p:spPr>
          <a:xfrm>
            <a:off x="5521086" y="2804160"/>
            <a:ext cx="2328246" cy="1531620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CA4AE1-6149-5073-6495-01AC93D3A717}"/>
              </a:ext>
            </a:extLst>
          </p:cNvPr>
          <p:cNvCxnSpPr>
            <a:cxnSpLocks/>
          </p:cNvCxnSpPr>
          <p:nvPr/>
        </p:nvCxnSpPr>
        <p:spPr>
          <a:xfrm>
            <a:off x="6682094" y="2188079"/>
            <a:ext cx="0" cy="9227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F224B0-2737-E887-9E48-F37CB6E4C576}"/>
              </a:ext>
            </a:extLst>
          </p:cNvPr>
          <p:cNvCxnSpPr>
            <a:cxnSpLocks/>
          </p:cNvCxnSpPr>
          <p:nvPr/>
        </p:nvCxnSpPr>
        <p:spPr>
          <a:xfrm flipH="1" flipV="1">
            <a:off x="6682094" y="3009900"/>
            <a:ext cx="577158" cy="1009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47440C-E961-D48E-341E-A37AF5511BD7}"/>
              </a:ext>
            </a:extLst>
          </p:cNvPr>
          <p:cNvCxnSpPr>
            <a:cxnSpLocks/>
          </p:cNvCxnSpPr>
          <p:nvPr/>
        </p:nvCxnSpPr>
        <p:spPr>
          <a:xfrm>
            <a:off x="6682094" y="4259580"/>
            <a:ext cx="0" cy="561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9F2DC5-F48A-DAF2-32BA-73457A8A2544}"/>
              </a:ext>
            </a:extLst>
          </p:cNvPr>
          <p:cNvSpPr txBox="1"/>
          <p:nvPr/>
        </p:nvSpPr>
        <p:spPr>
          <a:xfrm>
            <a:off x="5472815" y="2784854"/>
            <a:ext cx="165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QSiLUApprox</a:t>
            </a:r>
            <a:endParaRPr lang="fr-DZ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7DF6A1-109E-1C0E-5CAD-E5193109E77C}"/>
              </a:ext>
            </a:extLst>
          </p:cNvPr>
          <p:cNvSpPr txBox="1"/>
          <p:nvPr/>
        </p:nvSpPr>
        <p:spPr>
          <a:xfrm>
            <a:off x="6653261" y="229731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input</a:t>
            </a:r>
            <a:endParaRPr lang="fr-DZ" sz="1400" b="1" u="sng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5F15F9-B1A5-A395-F954-4AA55FDB7E57}"/>
              </a:ext>
            </a:extLst>
          </p:cNvPr>
          <p:cNvSpPr txBox="1"/>
          <p:nvPr/>
        </p:nvSpPr>
        <p:spPr>
          <a:xfrm>
            <a:off x="5646877" y="3243319"/>
            <a:ext cx="106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u="sng" dirty="0"/>
              <a:t>int8 </a:t>
            </a:r>
          </a:p>
          <a:p>
            <a:pPr algn="ctr"/>
            <a:r>
              <a:rPr lang="fr-FR" sz="1400" b="1" u="sng" dirty="0"/>
              <a:t>operations</a:t>
            </a:r>
            <a:endParaRPr lang="fr-DZ" sz="1400" b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47FE11-C202-9378-E61A-96B41C550305}"/>
              </a:ext>
            </a:extLst>
          </p:cNvPr>
          <p:cNvSpPr txBox="1"/>
          <p:nvPr/>
        </p:nvSpPr>
        <p:spPr>
          <a:xfrm>
            <a:off x="6680912" y="441970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u="sng" dirty="0"/>
              <a:t>int8 output</a:t>
            </a:r>
            <a:endParaRPr lang="fr-DZ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4C935-01E2-5057-2DDE-51A3ACA4C75C}"/>
              </a:ext>
            </a:extLst>
          </p:cNvPr>
          <p:cNvSpPr txBox="1"/>
          <p:nvPr/>
        </p:nvSpPr>
        <p:spPr>
          <a:xfrm>
            <a:off x="7367377" y="1380071"/>
            <a:ext cx="19376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Sigmoid </a:t>
            </a:r>
          </a:p>
          <a:p>
            <a:pPr algn="ctr"/>
            <a:r>
              <a:rPr lang="en-US" sz="1400" b="1" dirty="0"/>
              <a:t>Approximation is </a:t>
            </a:r>
          </a:p>
          <a:p>
            <a:pPr algn="ctr"/>
            <a:r>
              <a:rPr lang="en-US" sz="1400" b="1" dirty="0"/>
              <a:t>a simple</a:t>
            </a:r>
          </a:p>
          <a:p>
            <a:pPr algn="ctr"/>
            <a:r>
              <a:rPr lang="en-US" sz="1400" b="1" dirty="0"/>
              <a:t>Operation</a:t>
            </a:r>
          </a:p>
          <a:p>
            <a:pPr algn="ctr"/>
            <a:r>
              <a:rPr lang="en-US" sz="1400" dirty="0">
                <a:solidFill>
                  <a:schemeClr val="accent6"/>
                </a:solidFill>
              </a:rPr>
              <a:t>(bit shift, …)</a:t>
            </a:r>
            <a:endParaRPr lang="fr-DZ" sz="1400" b="1" dirty="0">
              <a:solidFill>
                <a:schemeClr val="accent6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A889AF6-4146-63BE-EA54-DFB466111CC6}"/>
              </a:ext>
            </a:extLst>
          </p:cNvPr>
          <p:cNvSpPr/>
          <p:nvPr/>
        </p:nvSpPr>
        <p:spPr>
          <a:xfrm>
            <a:off x="6816152" y="3365620"/>
            <a:ext cx="1007626" cy="307777"/>
          </a:xfrm>
          <a:prstGeom prst="roundRect">
            <a:avLst>
              <a:gd name="adj" fmla="val 222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4F8ED-5DAF-C4E2-DB4A-F24343B4B560}"/>
              </a:ext>
            </a:extLst>
          </p:cNvPr>
          <p:cNvSpPr txBox="1"/>
          <p:nvPr/>
        </p:nvSpPr>
        <p:spPr>
          <a:xfrm>
            <a:off x="6761158" y="3406542"/>
            <a:ext cx="1117614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b="1" dirty="0">
                <a:solidFill>
                  <a:schemeClr val="tx1"/>
                </a:solidFill>
              </a:rPr>
              <a:t>SigmoidApprox</a:t>
            </a:r>
            <a:endParaRPr lang="en-US" sz="105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3EFF8B-CECF-9151-E458-5BA9B21AF336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7622927" y="2549622"/>
            <a:ext cx="713279" cy="8569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F9A2BC-0F6A-37BD-CE66-7C753545CBF3}"/>
              </a:ext>
            </a:extLst>
          </p:cNvPr>
          <p:cNvCxnSpPr/>
          <p:nvPr/>
        </p:nvCxnSpPr>
        <p:spPr>
          <a:xfrm>
            <a:off x="4584121" y="3586480"/>
            <a:ext cx="731520" cy="0"/>
          </a:xfrm>
          <a:prstGeom prst="straightConnector1">
            <a:avLst/>
          </a:prstGeom>
          <a:ln w="127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684B46D-BF4B-3216-2B76-C0B702FC13C3}"/>
              </a:ext>
            </a:extLst>
          </p:cNvPr>
          <p:cNvSpPr txBox="1"/>
          <p:nvPr/>
        </p:nvSpPr>
        <p:spPr>
          <a:xfrm>
            <a:off x="2276039" y="5127519"/>
            <a:ext cx="582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QSiLUApprox: Quantized SIMD-Optimized SiLU Approximation vs. Standard SiLU</a:t>
            </a:r>
          </a:p>
        </p:txBody>
      </p:sp>
    </p:spTree>
    <p:extLst>
      <p:ext uri="{BB962C8B-B14F-4D97-AF65-F5344CB8AC3E}">
        <p14:creationId xmlns:p14="http://schemas.microsoft.com/office/powerpoint/2010/main" val="250767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lonovo</dc:creator>
  <cp:lastModifiedBy>boumedine billal</cp:lastModifiedBy>
  <cp:revision>3</cp:revision>
  <dcterms:created xsi:type="dcterms:W3CDTF">2025-02-23T10:32:15Z</dcterms:created>
  <dcterms:modified xsi:type="dcterms:W3CDTF">2025-02-23T11:07:53Z</dcterms:modified>
</cp:coreProperties>
</file>