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1" r:id="rId4"/>
    <p:sldId id="257" r:id="rId5"/>
    <p:sldId id="258" r:id="rId6"/>
    <p:sldId id="27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90CC0-966D-4C93-9F42-EE20AA6E60BB}" type="datetimeFigureOut">
              <a:rPr lang="tr-TR" smtClean="0"/>
              <a:t>11.05.2020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AB4FF-10DD-4C0E-B18C-231E552A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0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48B-BBD9-415F-8B78-180DE942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338B-6209-445C-B46B-48C503227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1379-97E0-4304-BD7E-252887E0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7CB-CC71-45E9-90A5-BA97BBDE1A19}" type="datetime1">
              <a:rPr lang="tr-TR" smtClean="0"/>
              <a:t>11.05.2020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C875-EB67-41D1-8891-5B72E92F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8495-D85E-40C8-97A4-8FEC937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2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644D-82F5-4210-9666-551B5A9B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17E44-EFEE-4E34-963F-7BAAF8DD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EB8F-7B71-47AB-98ED-A1D632FF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18B8-57A3-488E-8C74-610E20BA924B}" type="datetime1">
              <a:rPr lang="tr-TR" smtClean="0"/>
              <a:t>11.05.2020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A75B-0BF8-48BD-ABD4-5986B855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135C-095F-4F70-A27E-A81E8E1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17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071B0-77B2-4AD6-ABB2-78B04FBB0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8726-F76C-483E-AB29-575C623E9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13C7-D765-4229-99FC-A1916586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D501-A451-40B0-9C25-1E15289A3AB0}" type="datetime1">
              <a:rPr lang="tr-TR" smtClean="0"/>
              <a:t>11.05.2020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E6E8-F982-431E-88AA-729636D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2FDF-9C94-4EEE-B8F2-3C32361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8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7293-A57C-4255-8E91-1ACDF2FD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4FB4-BF4B-4D1B-BCD1-91773A0A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87BB-9307-4A88-89B2-72A63E36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646-66B0-4F64-A73F-A620EB78F284}" type="datetime1">
              <a:rPr lang="tr-TR" smtClean="0"/>
              <a:t>11.05.2020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5F94-C0FF-449B-A692-C889849E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6937-D9C9-4E1A-B2AE-09DECAE3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5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4E12-0467-4D91-BBBB-DB9FAA9B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50F5-5BA2-4610-B7E7-901E9A67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D43D-666D-4E40-8285-708DDAD0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057-1D01-421A-9DC1-7C8A249D303F}" type="datetime1">
              <a:rPr lang="tr-TR" smtClean="0"/>
              <a:t>11.05.2020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27FC-1142-4044-BE0B-12FA91FE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6DD8-612F-450E-959E-EA4BB37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0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0C03-B10E-4F7D-9354-DDD385C9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3DCF-2C2B-4367-9864-8B3D3A80A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8F57-E546-4EE6-A9F0-1974BDA2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B18B-D603-43E5-BC22-DC6E119E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F7D-7D72-4653-877F-598B294DFE14}" type="datetime1">
              <a:rPr lang="tr-TR" smtClean="0"/>
              <a:t>11.05.2020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76E13-D010-4F56-A6C1-2AAA91B2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8E02-C7EB-4EAF-87A4-C4DE8647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3E66-1AE1-4D84-9339-8AA89260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6847-878F-4FB5-82FD-6B634A41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C900-B576-4D68-9343-75AC18D2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C1DB-C7B4-449F-8744-4259FF1B8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BFF05-654B-4A0D-AEC0-7F8589F4A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51C1-2B35-46D7-8308-683CE7CE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E99-C6EF-4C88-8F11-FB19E40E7536}" type="datetime1">
              <a:rPr lang="tr-TR" smtClean="0"/>
              <a:t>11.05.2020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718EE-06E5-4BBD-A23F-42F70A86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F5DC-CE6C-4352-8F67-571C11A5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0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A195-4DE0-4268-A88D-309E529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66A07-8C80-40B7-B40D-9902784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3EC4-B0D0-4923-AE08-6135CA3B9978}" type="datetime1">
              <a:rPr lang="tr-TR" smtClean="0"/>
              <a:t>11.05.2020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975A4-76D5-4FD3-A453-917CDA15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3E351-420B-4E01-91B3-37AE3375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21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0AFFA-9C00-4E56-8E41-6A325DC2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ECCA-F297-4CF5-9260-ACFBBF67F2C6}" type="datetime1">
              <a:rPr lang="tr-TR" smtClean="0"/>
              <a:t>11.05.2020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5D605-E7FE-49F9-89D7-AA7D9956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BC2B8-6687-4ABD-A80E-6A28DA89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9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784-93BB-40AE-BF0A-23347D16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005B-2982-4128-8F8D-DB8685DB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F9555-AE60-4E66-9263-F169CB64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D930-1BD6-4C5D-AB88-4911E551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47F-B747-41B7-9507-45780867FF8A}" type="datetime1">
              <a:rPr lang="tr-TR" smtClean="0"/>
              <a:t>11.05.2020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D15F-73BA-443F-B160-4FE9098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206B7-07A7-497E-BEEB-E028632F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8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380C-510C-49D1-87B6-FDFFC8D9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F53B7-57C8-4B0F-9F98-1E3001408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C0C1-7493-4923-BFB8-BF237EA8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45C-8793-4099-8972-6BB453F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CA9-87C3-4A6D-BC45-20AF1E553CFB}" type="datetime1">
              <a:rPr lang="tr-TR" smtClean="0"/>
              <a:t>11.05.2020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4D58-D05B-4312-9C30-AE8AB7B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746BB-7299-4E42-9EAD-B4C1ADF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0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082C1-7FB5-47E6-94ED-6DD4EB27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47507-B700-4BE2-A824-ABDB792F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2A12-6BBA-4266-97AB-C4D74A877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F49E-7E34-4212-B623-E6CAF0521664}" type="datetime1">
              <a:rPr lang="tr-TR" smtClean="0"/>
              <a:t>11.05.2020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5618-4870-4D20-A6A7-06F1CB40B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E8A1-887E-408B-91BE-4E512D5F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DFD6-5A7E-44A5-BDAF-EB34A029C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4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B06-C3CC-4AE8-AD45-06343E10E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60" y="1101853"/>
            <a:ext cx="9144000" cy="855540"/>
          </a:xfrm>
        </p:spPr>
        <p:txBody>
          <a:bodyPr>
            <a:normAutofit fontScale="90000"/>
          </a:bodyPr>
          <a:lstStyle/>
          <a:p>
            <a:pPr algn="l"/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EE0F-FA43-44FF-9B69-A1E8E866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60" y="2343606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tr-TR" dirty="0"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Facade is a structural design pattern that provides a simplified interface to a library, a framework, or any other complex set of classes.</a:t>
            </a:r>
          </a:p>
          <a:p>
            <a:pPr algn="l"/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2730B9-03C9-4CEE-9135-6BFACE639E5B}"/>
              </a:ext>
            </a:extLst>
          </p:cNvPr>
          <p:cNvSpPr txBox="1">
            <a:spLocks/>
          </p:cNvSpPr>
          <p:nvPr/>
        </p:nvSpPr>
        <p:spPr>
          <a:xfrm>
            <a:off x="636760" y="143960"/>
            <a:ext cx="9144000" cy="69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Structural Patterns &gt; Facade</a:t>
            </a:r>
          </a:p>
          <a:p>
            <a:pPr algn="l"/>
            <a:endParaRPr lang="tr-TR" sz="20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C764-FBDF-435E-90E8-CC66C646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45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B06-C3CC-4AE8-AD45-06343E10E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60" y="1101853"/>
            <a:ext cx="9144000" cy="855540"/>
          </a:xfrm>
        </p:spPr>
        <p:txBody>
          <a:bodyPr>
            <a:normAutofit fontScale="90000"/>
          </a:bodyPr>
          <a:lstStyle/>
          <a:p>
            <a:pPr algn="l"/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EE0F-FA43-44FF-9B69-A1E8E866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59" y="2343605"/>
            <a:ext cx="10916611" cy="42168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Imagine that you must make your code work with a broad set of objects that belong to a sophisticated library or framework. Ordinarily, you’d need to initialize all of those objects, keep track of dependencies, execute methods in the correct order, and</a:t>
            </a:r>
            <a:r>
              <a:rPr lang="tr-TR" sz="2000" dirty="0"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soon.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As a result, the business logic of your classes would become tightly coupled to the implementation details of 3rd-party classes, making it hard to comprehend and maintain.</a:t>
            </a:r>
          </a:p>
          <a:p>
            <a:pPr algn="l"/>
            <a:endParaRPr lang="tr-T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2730B9-03C9-4CEE-9135-6BFACE639E5B}"/>
              </a:ext>
            </a:extLst>
          </p:cNvPr>
          <p:cNvSpPr txBox="1">
            <a:spLocks/>
          </p:cNvSpPr>
          <p:nvPr/>
        </p:nvSpPr>
        <p:spPr>
          <a:xfrm>
            <a:off x="636760" y="143960"/>
            <a:ext cx="9144000" cy="69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Structural Patterns &gt; Facade</a:t>
            </a:r>
          </a:p>
          <a:p>
            <a:pPr algn="l"/>
            <a:endParaRPr lang="tr-TR" sz="20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A77CE-C5A4-4CAE-8B29-7E52D40C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32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B06-C3CC-4AE8-AD45-06343E10E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60" y="1101853"/>
            <a:ext cx="9144000" cy="85554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EE0F-FA43-44FF-9B69-A1E8E866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59" y="2343605"/>
            <a:ext cx="10916611" cy="421685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facade is a class that provides a simple interface to a complex subsystem which contains lots of moving parts. A facade might provide limited functionality in comparison to working with the subsystem directly. However, it includes only those features that clients really care about.</a:t>
            </a:r>
          </a:p>
          <a:p>
            <a:pPr algn="l">
              <a:lnSpc>
                <a:spcPct val="200000"/>
              </a:lnSpc>
            </a:pPr>
            <a:endParaRPr lang="tr-T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2730B9-03C9-4CEE-9135-6BFACE639E5B}"/>
              </a:ext>
            </a:extLst>
          </p:cNvPr>
          <p:cNvSpPr txBox="1">
            <a:spLocks/>
          </p:cNvSpPr>
          <p:nvPr/>
        </p:nvSpPr>
        <p:spPr>
          <a:xfrm>
            <a:off x="636760" y="143960"/>
            <a:ext cx="9144000" cy="69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Structural Patterns &gt; Facade</a:t>
            </a:r>
          </a:p>
          <a:p>
            <a:pPr algn="l"/>
            <a:endParaRPr lang="tr-TR" sz="20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E82B0-C38F-432E-B5D8-EB369302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2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9F7353-B6A6-4DDC-B10B-FDDB59F5C5F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457480"/>
              </p:ext>
            </p:extLst>
          </p:nvPr>
        </p:nvGraphicFramePr>
        <p:xfrm>
          <a:off x="1296562" y="1185862"/>
          <a:ext cx="920587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12088800" imgH="5891760" progId="Photoshop.Image.21">
                  <p:embed/>
                </p:oleObj>
              </mc:Choice>
              <mc:Fallback>
                <p:oleObj name="Image" r:id="rId3" imgW="12088800" imgH="5891760" progId="Photoshop.Image.2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D8DE57B-3BEA-4D61-A044-A42A31471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562" y="1185862"/>
                        <a:ext cx="9205870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5AC1206E-D312-4A28-8A35-6BC3EC9509FD}"/>
              </a:ext>
            </a:extLst>
          </p:cNvPr>
          <p:cNvSpPr txBox="1">
            <a:spLocks/>
          </p:cNvSpPr>
          <p:nvPr/>
        </p:nvSpPr>
        <p:spPr>
          <a:xfrm>
            <a:off x="636760" y="143960"/>
            <a:ext cx="9144000" cy="69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Structural Patterns &gt; Facade</a:t>
            </a:r>
          </a:p>
          <a:p>
            <a:pPr algn="l"/>
            <a:endParaRPr lang="tr-TR" sz="20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9149-89FB-4C48-B425-59625113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7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AC1206E-D312-4A28-8A35-6BC3EC9509FD}"/>
              </a:ext>
            </a:extLst>
          </p:cNvPr>
          <p:cNvSpPr txBox="1">
            <a:spLocks/>
          </p:cNvSpPr>
          <p:nvPr/>
        </p:nvSpPr>
        <p:spPr>
          <a:xfrm>
            <a:off x="636760" y="143960"/>
            <a:ext cx="9144000" cy="69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Structural Patterns &gt; Facade</a:t>
            </a:r>
          </a:p>
          <a:p>
            <a:pPr algn="l"/>
            <a:endParaRPr lang="tr-TR" sz="20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2D9802-696D-45B5-978B-4EFB304C9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89229"/>
              </p:ext>
            </p:extLst>
          </p:nvPr>
        </p:nvGraphicFramePr>
        <p:xfrm>
          <a:off x="1765019" y="841829"/>
          <a:ext cx="8015741" cy="535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13104720" imgH="8761680" progId="Photoshop.Image.21">
                  <p:embed/>
                </p:oleObj>
              </mc:Choice>
              <mc:Fallback>
                <p:oleObj name="Image" r:id="rId3" imgW="13104720" imgH="876168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019" y="841829"/>
                        <a:ext cx="8015741" cy="535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AE025-E98E-41F4-820F-0D517DF3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22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AC1206E-D312-4A28-8A35-6BC3EC9509FD}"/>
              </a:ext>
            </a:extLst>
          </p:cNvPr>
          <p:cNvSpPr txBox="1">
            <a:spLocks/>
          </p:cNvSpPr>
          <p:nvPr/>
        </p:nvSpPr>
        <p:spPr>
          <a:xfrm>
            <a:off x="636760" y="143960"/>
            <a:ext cx="9144000" cy="69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Tisa Offc Serif Pro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Structural Patterns &gt; Facade</a:t>
            </a:r>
          </a:p>
          <a:p>
            <a:pPr algn="l"/>
            <a:endParaRPr lang="tr-TR" sz="20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7FA0E-73E2-465E-AEC8-8AF4B6A151C1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E040D9E-4219-4144-A335-FCBDB7E10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10473"/>
              </p:ext>
            </p:extLst>
          </p:nvPr>
        </p:nvGraphicFramePr>
        <p:xfrm>
          <a:off x="2450273" y="683636"/>
          <a:ext cx="7630180" cy="2059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Image" r:id="rId3" imgW="7669800" imgH="2069640" progId="Photoshop.Image.21">
                  <p:embed/>
                </p:oleObj>
              </mc:Choice>
              <mc:Fallback>
                <p:oleObj name="Image" r:id="rId3" imgW="7669800" imgH="206964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0273" y="683636"/>
                        <a:ext cx="7630180" cy="2059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746D286-2B93-44AE-80F9-F32783896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72365"/>
              </p:ext>
            </p:extLst>
          </p:nvPr>
        </p:nvGraphicFramePr>
        <p:xfrm>
          <a:off x="333158" y="3282876"/>
          <a:ext cx="3868259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Image" r:id="rId5" imgW="5612400" imgH="4393440" progId="Photoshop.Image.21">
                  <p:embed/>
                </p:oleObj>
              </mc:Choice>
              <mc:Fallback>
                <p:oleObj name="Image" r:id="rId5" imgW="5612400" imgH="439344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158" y="3282876"/>
                        <a:ext cx="3868259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1CA54EB-49A6-4E94-841E-5921544A2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40709"/>
              </p:ext>
            </p:extLst>
          </p:nvPr>
        </p:nvGraphicFramePr>
        <p:xfrm>
          <a:off x="4680545" y="3014863"/>
          <a:ext cx="3362210" cy="34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Image" r:id="rId7" imgW="7352280" imgH="7530120" progId="Photoshop.Image.21">
                  <p:embed/>
                </p:oleObj>
              </mc:Choice>
              <mc:Fallback>
                <p:oleObj name="Image" r:id="rId7" imgW="7352280" imgH="753012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0545" y="3014863"/>
                        <a:ext cx="3362210" cy="344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AF029CA-1AC4-4369-8A1C-D389CF68D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675533"/>
              </p:ext>
            </p:extLst>
          </p:nvPr>
        </p:nvGraphicFramePr>
        <p:xfrm>
          <a:off x="8399348" y="3871342"/>
          <a:ext cx="3362210" cy="214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Image" r:id="rId9" imgW="4977720" imgH="3174480" progId="Photoshop.Image.21">
                  <p:embed/>
                </p:oleObj>
              </mc:Choice>
              <mc:Fallback>
                <p:oleObj name="Image" r:id="rId9" imgW="4977720" imgH="317448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9348" y="3871342"/>
                        <a:ext cx="3362210" cy="2144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ECF73EF-7621-4629-BB43-7B2DC6A5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DFD6-5A7E-44A5-BDAF-EB34A029C36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01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187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Tisa Offc Serif Pro</vt:lpstr>
      <vt:lpstr>Office Theme</vt:lpstr>
      <vt:lpstr>Adobe Photoshop Image</vt:lpstr>
      <vt:lpstr>FACADE</vt:lpstr>
      <vt:lpstr>PROBLEM</vt:lpstr>
      <vt:lpstr>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dc:creator>hasan</dc:creator>
  <cp:lastModifiedBy>hasan</cp:lastModifiedBy>
  <cp:revision>13</cp:revision>
  <dcterms:created xsi:type="dcterms:W3CDTF">2020-05-10T12:32:17Z</dcterms:created>
  <dcterms:modified xsi:type="dcterms:W3CDTF">2020-05-11T16:02:31Z</dcterms:modified>
</cp:coreProperties>
</file>