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7ac49827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7ac49827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7ac498271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7ac498271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7ac498271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7ac498271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7ac49827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7ac49827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7ac498271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7ac49827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7ac498271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7ac49827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7ac498271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7ac49827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7ac498271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7ac498271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7ac498271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7ac49827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7ac498271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7ac498271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7ac498271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7ac498271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refactoring.guru/design-patterns/stat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STATE DESIGN PATTERN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SWE 530  GROUP 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tr" sz="2400"/>
              <a:t>THANK YOU FOR LISTENING!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REFERENCES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tr"/>
              <a:t>1 - </a:t>
            </a:r>
            <a:r>
              <a:rPr lang="t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https://refactoring.guru/design-patterns/state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DEFINITION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t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State </a:t>
            </a:r>
            <a:r>
              <a:rPr lang="t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a behavioral design pattern that lets an object alter its behavior when its internal state changes. It appears as if the object changed its class. [1]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PROBLEM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tr" sz="1600"/>
              <a:t>A</a:t>
            </a:r>
            <a:r>
              <a:rPr lang="tr" sz="1600"/>
              <a:t>t any given moment, there’s a finite number of states which a program can be in.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tr" sz="1600"/>
              <a:t>Within any unique state, the program behaves differently, and the program can be switched from one state to another instantaneously.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tr" sz="1600"/>
              <a:t>depending on a current state, the program may or may not switch to certain other states.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tr" sz="1600"/>
              <a:t>These switching rules, called transitions, are also finite and predetermined. [1 ]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PROBLEM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4550" y="655050"/>
            <a:ext cx="4753377" cy="383340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4534338" y="4488450"/>
            <a:ext cx="34938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tr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Image1: </a:t>
            </a:r>
            <a:r>
              <a:rPr lang="tr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Possible states and transition of a document project [1]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PROBLEM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8275" y="771750"/>
            <a:ext cx="3959873" cy="386709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/>
          <p:nvPr/>
        </p:nvSpPr>
        <p:spPr>
          <a:xfrm>
            <a:off x="4691300" y="4711650"/>
            <a:ext cx="34938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tr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Image2: </a:t>
            </a:r>
            <a:r>
              <a:rPr lang="tr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Possible states and transition of a document project [1]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SOLUTION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7688700" cy="28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tr" sz="1600"/>
              <a:t>The State pattern suggests that you create new classes for all possible states of an object and extract all state-specific behaviors into these classes.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tr" sz="1600"/>
              <a:t>Instead of implementing all behaviors on its own, the original object, called context, stores a reference to one of the state objects that represents its current state, and delegates all the state-related work to that object [1]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STRUCTURE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6000" y="865250"/>
            <a:ext cx="4764602" cy="35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/>
        </p:nvSpPr>
        <p:spPr>
          <a:xfrm>
            <a:off x="4534338" y="4488450"/>
            <a:ext cx="34938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tr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Image3: </a:t>
            </a:r>
            <a:r>
              <a:rPr lang="tr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Possible states and transition of a document project [1]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APPLICABILITY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tr" sz="1600"/>
              <a:t>When you have an object that behaves differently depending on its current state, the number of states is enormous, and the state-specific code changes frequently.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tr" sz="1600"/>
              <a:t>You extract all state-specific code into a set of distinct classes. As a result, you can add new states or change existing ones independently of each other, reducing the maintenance cost.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tr" sz="1600"/>
              <a:t>When you have a class polluted with massive conditionals that alter how the class behaves according to the current values of the class’s fields. [1]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PROS and CONS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505650" y="1853850"/>
            <a:ext cx="4721700" cy="23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/>
              <a:t>PROS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i="1" lang="tr" sz="1600"/>
              <a:t>Single Responsibility Principle</a:t>
            </a:r>
            <a:r>
              <a:rPr lang="tr" sz="1600"/>
              <a:t>. Organize the code related to particular states into separate classes.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tr" sz="1600"/>
              <a:t>Open/Closed Principle</a:t>
            </a:r>
            <a:r>
              <a:rPr lang="tr" sz="1600"/>
              <a:t>. Introduce new states without changing existing state classes or the context.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tr" sz="1600"/>
              <a:t>Simplify the code of the context by eliminating bulky state machine conditionals. [1]</a:t>
            </a:r>
            <a:endParaRPr sz="1600"/>
          </a:p>
        </p:txBody>
      </p:sp>
      <p:sp>
        <p:nvSpPr>
          <p:cNvPr id="139" name="Google Shape;139;p21"/>
          <p:cNvSpPr txBox="1"/>
          <p:nvPr/>
        </p:nvSpPr>
        <p:spPr>
          <a:xfrm>
            <a:off x="5675000" y="1853850"/>
            <a:ext cx="3075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CONS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tr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Applying the pattern can be overkill if a state machine has only a few states or rarely changes. [1]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		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