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8" autoAdjust="0"/>
  </p:normalViewPr>
  <p:slideViewPr>
    <p:cSldViewPr>
      <p:cViewPr varScale="1">
        <p:scale>
          <a:sx n="79" d="100"/>
          <a:sy n="79" d="100"/>
        </p:scale>
        <p:origin x="-88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bg1">
              <a:lumMod val="95000"/>
              <a:alpha val="63000"/>
            </a:schemeClr>
          </a:solidFill>
        </p:spPr>
        <p:txBody>
          <a:bodyPr/>
          <a:lstStyle/>
          <a:p>
            <a:r>
              <a:rPr lang="en-US" altLang="zh-CN" b="1">
                <a:solidFill>
                  <a:srgbClr val="002060"/>
                </a:solidFill>
                <a:effectLst>
                  <a:glow rad="38100">
                    <a:schemeClr val="accent5">
                      <a:lumMod val="60000"/>
                      <a:lumOff val="40000"/>
                      <a:alpha val="97000"/>
                    </a:schemeClr>
                  </a:glow>
                </a:effectLst>
                <a:latin typeface="方正姚体" pitchFamily="2" charset="-122"/>
                <a:ea typeface="方正姚体" pitchFamily="2" charset="-122"/>
              </a:rPr>
              <a:t>《C/C++</a:t>
            </a:r>
            <a:r>
              <a:rPr lang="zh-CN" altLang="en-US" b="1">
                <a:solidFill>
                  <a:srgbClr val="002060"/>
                </a:solidFill>
                <a:effectLst>
                  <a:glow rad="38100">
                    <a:schemeClr val="accent5">
                      <a:lumMod val="60000"/>
                      <a:lumOff val="40000"/>
                      <a:alpha val="97000"/>
                    </a:schemeClr>
                  </a:glow>
                </a:effectLst>
                <a:latin typeface="方正姚体" pitchFamily="2" charset="-122"/>
                <a:ea typeface="方正姚体" pitchFamily="2" charset="-122"/>
              </a:rPr>
              <a:t>学习指南</a:t>
            </a:r>
            <a:r>
              <a:rPr lang="en-US" altLang="zh-CN" b="1">
                <a:solidFill>
                  <a:srgbClr val="002060"/>
                </a:solidFill>
                <a:effectLst>
                  <a:glow rad="38100">
                    <a:schemeClr val="accent5">
                      <a:lumMod val="60000"/>
                      <a:lumOff val="40000"/>
                      <a:alpha val="97000"/>
                    </a:schemeClr>
                  </a:glow>
                </a:effectLst>
                <a:latin typeface="方正姚体" pitchFamily="2" charset="-122"/>
                <a:ea typeface="方正姚体" pitchFamily="2" charset="-122"/>
              </a:rPr>
              <a:t>》 </a:t>
            </a:r>
            <a:r>
              <a:rPr lang="en-US" altLang="zh-CN" sz="400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400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界面开发</a:t>
            </a:r>
            <a:endParaRPr lang="zh-CN" altLang="en-US" sz="400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694928"/>
          </a:xfrm>
          <a:solidFill>
            <a:schemeClr val="bg1">
              <a:lumMod val="95000"/>
              <a:alpha val="89000"/>
            </a:schemeClr>
          </a:solidFill>
        </p:spPr>
        <p:txBody>
          <a:bodyPr/>
          <a:lstStyle/>
          <a:p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  <a:latin typeface="仿宋" pitchFamily="49" charset="-122"/>
                <a:ea typeface="仿宋" pitchFamily="49" charset="-122"/>
              </a:rPr>
              <a:t>01.3 –</a:t>
            </a:r>
            <a:r>
              <a:rPr lang="zh-CN" altLang="en-US" smtClean="0">
                <a:solidFill>
                  <a:schemeClr val="accent1">
                    <a:lumMod val="50000"/>
                  </a:schemeClr>
                </a:solidFill>
                <a:latin typeface="仿宋" pitchFamily="49" charset="-122"/>
                <a:ea typeface="仿宋" pitchFamily="49" charset="-122"/>
              </a:rPr>
              <a:t>相关资料与问题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solidFill>
                  <a:schemeClr val="tx1"/>
                </a:solidFill>
                <a:effectLst/>
              </a:rPr>
              <a:t>作者：邵发 官网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: http://afanihao.cn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09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92000"/>
            </a:schemeClr>
          </a:solidFill>
        </p:spPr>
        <p:txBody>
          <a:bodyPr/>
          <a:lstStyle/>
          <a:p>
            <a:pPr algn="l"/>
            <a:r>
              <a:rPr lang="zh-CN" altLang="en-US" smtClean="0"/>
              <a:t>平台问题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Win10</a:t>
            </a:r>
            <a:r>
              <a: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下面是支持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800" smtClean="0">
                <a:solidFill>
                  <a:srgbClr val="0616AC"/>
                </a:solidFill>
              </a:rPr>
              <a:t>VS2008 + Qt4</a:t>
            </a:r>
            <a:r>
              <a: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的，建议新手按视频进行。</a:t>
            </a:r>
            <a:endParaRPr lang="en-US" altLang="zh-CN" sz="28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（学完了再换</a:t>
            </a:r>
            <a:r>
              <a:rPr lang="en-US" altLang="zh-CN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Qt5</a:t>
            </a:r>
            <a:r>
              <a: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28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《</a:t>
            </a:r>
            <a:r>
              <a: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安装说明</a:t>
            </a:r>
            <a:r>
              <a:rPr lang="en-US" altLang="zh-CN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》</a:t>
            </a:r>
            <a:r>
              <a: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2800" smtClean="0">
                <a:solidFill>
                  <a:srgbClr val="FF0000"/>
                </a:solidFill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</a:rPr>
              <a:t>网盘 </a:t>
            </a:r>
            <a:r>
              <a:rPr lang="en-US" altLang="zh-CN" sz="2800" smtClean="0">
                <a:solidFill>
                  <a:srgbClr val="FF0000"/>
                </a:solidFill>
              </a:rPr>
              <a:t>&gt;&gt; VS2013 &gt;&gt; ...</a:t>
            </a:r>
          </a:p>
          <a:p>
            <a:pPr marL="0" indent="0">
              <a:buNone/>
            </a:pPr>
            <a:r>
              <a:rPr lang="en-US" altLang="zh-CN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《</a:t>
            </a:r>
            <a:r>
              <a: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本章常见问题</a:t>
            </a:r>
            <a:r>
              <a:rPr lang="en-US" altLang="zh-CN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》:</a:t>
            </a:r>
            <a:r>
              <a:rPr lang="zh-CN" altLang="en-US" sz="2800" smtClean="0">
                <a:solidFill>
                  <a:srgbClr val="FF0000"/>
                </a:solidFill>
              </a:rPr>
              <a:t>网盘 </a:t>
            </a:r>
            <a:r>
              <a:rPr lang="en-US" altLang="zh-CN" sz="2800" smtClean="0">
                <a:solidFill>
                  <a:srgbClr val="FF0000"/>
                </a:solidFill>
              </a:rPr>
              <a:t>&gt;&gt; PPT</a:t>
            </a:r>
            <a:r>
              <a:rPr lang="zh-CN" altLang="en-US" sz="2800" smtClean="0">
                <a:solidFill>
                  <a:srgbClr val="FF0000"/>
                </a:solidFill>
              </a:rPr>
              <a:t>课件及示例代码 </a:t>
            </a:r>
            <a:r>
              <a:rPr lang="en-US" altLang="zh-CN" sz="2800" smtClean="0">
                <a:solidFill>
                  <a:srgbClr val="FF0000"/>
                </a:solidFill>
              </a:rPr>
              <a:t>&gt;&gt;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solidFill>
                  <a:schemeClr val="tx1"/>
                </a:solidFill>
                <a:effectLst/>
              </a:rPr>
              <a:t>作者：邵发 官网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: http://afanihao.cn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18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92000"/>
            </a:schemeClr>
          </a:solidFill>
        </p:spPr>
        <p:txBody>
          <a:bodyPr/>
          <a:lstStyle/>
          <a:p>
            <a:pPr algn="l"/>
            <a:r>
              <a:rPr lang="en-US" altLang="zh-CN" smtClean="0"/>
              <a:t>QT5</a:t>
            </a:r>
            <a:r>
              <a:rPr lang="zh-CN" altLang="en-US" smtClean="0"/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自动创建第一个程序</a:t>
            </a:r>
            <a:endParaRPr lang="en-US" altLang="zh-CN" sz="28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手写第一个程序</a:t>
            </a:r>
            <a:endParaRPr lang="en-US" altLang="zh-CN" sz="28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#include &lt;</a:t>
            </a:r>
            <a:r>
              <a:rPr lang="en-US" altLang="zh-CN" sz="2800">
                <a:solidFill>
                  <a:srgbClr val="FF0000"/>
                </a:solidFill>
              </a:rPr>
              <a:t>QtWidgets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/QApplication&gt;</a:t>
            </a: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#include &lt;</a:t>
            </a:r>
            <a:r>
              <a:rPr lang="en-US" altLang="zh-CN" sz="2800">
                <a:solidFill>
                  <a:srgbClr val="FF0000"/>
                </a:solidFill>
              </a:rPr>
              <a:t>QtWidgets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/QLabel&gt;</a:t>
            </a: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int main(int argc, char *argv[])</a:t>
            </a: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   QApplication a(argc, argv);</a:t>
            </a: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   QLabel label("Hello,World");</a:t>
            </a: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   label.show();</a:t>
            </a: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  return a.exec();</a:t>
            </a: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solidFill>
                  <a:schemeClr val="tx1"/>
                </a:solidFill>
                <a:effectLst/>
              </a:rPr>
              <a:t>作者：邵发 官网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: http://afanihao.cn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2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144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《C/C++学习指南》 Qt界面开发</vt:lpstr>
      <vt:lpstr>平台问题</vt:lpstr>
      <vt:lpstr>QT5演示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《C/C++学习指南》Qt界面开发</dc:title>
  <dc:creator>shaofa</dc:creator>
  <cp:lastModifiedBy>shaofa</cp:lastModifiedBy>
  <cp:revision>439</cp:revision>
  <dcterms:created xsi:type="dcterms:W3CDTF">2015-05-29T01:53:39Z</dcterms:created>
  <dcterms:modified xsi:type="dcterms:W3CDTF">2017-07-30T15:28:18Z</dcterms:modified>
</cp:coreProperties>
</file>