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FA18C-8C87-48A0-D7FE-E7B512C07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1FC005-DD4F-B6AB-FF6B-A7A65295A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15B0C-4B1A-B398-C94A-06A3FBED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608-47C3-4340-BE27-AB26F589DC5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E970-7DF8-1D17-8359-CBF3ED28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58CEC-5D3E-3AF2-FC87-B791F9C6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A492-884B-4B3C-98F4-DF12E464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3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BFA0A-98BC-363D-B718-0B11B169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F421DF-BDD5-7A61-100F-D2CD706B2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2FEEA-8AEE-F188-F588-C9B12FF0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608-47C3-4340-BE27-AB26F589DC5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3B04F-5B07-330E-C94A-4833B1EE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4CFF2-D8BD-7A79-3C0C-9152E379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A492-884B-4B3C-98F4-DF12E464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2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37FA6B-5ABE-E410-9780-516934632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74F712-58BD-8FF9-7B82-8E62117C4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0FE61-F101-A40F-A814-DBA5F9C9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608-47C3-4340-BE27-AB26F589DC5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CE22C-3CDF-7E9D-CDD1-919AB76E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9B574-5FC8-60B3-452D-7108518F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A492-884B-4B3C-98F4-DF12E464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2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8D469-33FC-29C1-DF0A-20364212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3CB1D-4595-5965-471F-0192BDC2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774A6-0A3C-1D6D-72FE-083215BF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608-47C3-4340-BE27-AB26F589DC5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36670-7F4D-F087-DFC9-68E38A89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CC8A2-4275-69A1-475E-C665B49A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A492-884B-4B3C-98F4-DF12E464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4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80DC3-7D2E-86D0-023B-369C8212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EB94E-E999-83CD-17BE-6796F641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E2741-52BF-6976-30E1-F4946319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608-47C3-4340-BE27-AB26F589DC5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6545B-ED54-792C-EA92-C2CF831A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3E0A3-2588-1556-5F69-B7E586CB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A492-884B-4B3C-98F4-DF12E464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96C79-5409-7843-E3B9-9D0825E2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1EB2-773C-AA19-72DC-AC3B42C9B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8DD15-C7FD-7A87-FC0E-2B0462FF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E4F1B4-D0F3-A2E6-5961-504A97FE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608-47C3-4340-BE27-AB26F589DC5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2BBC7-8058-ECDB-7019-89DEA765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C9ECF-CD2F-6D5C-9C47-771BB469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A492-884B-4B3C-98F4-DF12E464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8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91A66-8D23-1B79-9EF9-88BECFFB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01DF6-10C4-F810-E8A3-3BFAF0E4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E87C7F-BE61-C77B-34E3-82854BEB0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8CF4BC-C32A-4F20-C661-08D21F74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EC9CCC-2328-3B72-3D3D-282CA629A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0E1242-4986-7D4F-6978-E4E77FFF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608-47C3-4340-BE27-AB26F589DC5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AF3585-7553-1C8A-E560-7DFA9B2A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67898A-CEFE-0EB7-3EB5-3D70DD1A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A492-884B-4B3C-98F4-DF12E464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9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B6A4C-F007-A2BD-FC88-B6FDF6FC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B0AF98-C656-5CA5-AFEC-34FF94F5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608-47C3-4340-BE27-AB26F589DC5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8761A-F795-5CD2-EC90-15B821D2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16357E-CE70-2F7C-A024-90C6060B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A492-884B-4B3C-98F4-DF12E464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4BF60C-6D5A-0C93-E4DF-87CFBAE4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608-47C3-4340-BE27-AB26F589DC5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4BCE71-B32B-D785-1AE9-CD7AC06D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EA57C-C017-9AD7-AE46-394BF1DA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A492-884B-4B3C-98F4-DF12E464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0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479E1-5EA8-9469-7472-ACDB871C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A74B6-94BE-91C3-DBC9-757C54DE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A44912-D702-D69D-305F-823BB27D8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AB9E31-4FCC-8DA4-106F-36A1FBAE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608-47C3-4340-BE27-AB26F589DC5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60C78-037E-133D-D7AC-5968CECE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AEE6C-87B8-192C-6CC5-3F2F478E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A492-884B-4B3C-98F4-DF12E464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C96B1-89DB-7B7C-BB94-4F424D22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1AE74-FE1B-33EF-438E-29477F321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DE1A3-527E-1DE7-6FF9-6AC07886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708F2-4AAC-F05B-CDF3-E83C68C2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608-47C3-4340-BE27-AB26F589DC5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BDAE7-666A-9D2B-50B5-3629865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010B6-BAFB-FF26-E599-61E09134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A492-884B-4B3C-98F4-DF12E464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67B823-7628-12DC-2306-A837B3A5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1E180-2C71-1E45-A28E-71909B549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27670-A691-215E-2D1D-ACA78F799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1608-47C3-4340-BE27-AB26F589DC5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CDC4E-046A-4BB0-3D6B-C1A038222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AD1E5-9A21-4380-1148-9681B9816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92-884B-4B3C-98F4-DF12E464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A963E-DF25-9CDB-D895-D95DFF547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Sound-Radar with CNN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63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D0B0-A8E9-35D9-CB4F-4EF077FF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3D45E-717B-3457-775C-9F04ECCE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171" y="1454922"/>
            <a:ext cx="10515600" cy="4351338"/>
          </a:xfrm>
        </p:spPr>
        <p:txBody>
          <a:bodyPr/>
          <a:lstStyle/>
          <a:p>
            <a:r>
              <a:rPr lang="en-US" altLang="zh-CN" dirty="0"/>
              <a:t>Find the direction of arrival of sound (DOA)</a:t>
            </a:r>
          </a:p>
          <a:p>
            <a:r>
              <a:rPr lang="en-US" altLang="zh-CN" dirty="0"/>
              <a:t>Give classification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8" name="Picture 4" descr="Illustration of DOA of far-eld sound source in ">
            <a:extLst>
              <a:ext uri="{FF2B5EF4-FFF2-40B4-BE49-F238E27FC236}">
                <a16:creationId xmlns:a16="http://schemas.microsoft.com/office/drawing/2014/main" id="{1F54BF45-5D2E-82EF-AC08-231F6BDB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46" y="2459669"/>
            <a:ext cx="5419725" cy="37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g. 3">
            <a:extLst>
              <a:ext uri="{FF2B5EF4-FFF2-40B4-BE49-F238E27FC236}">
                <a16:creationId xmlns:a16="http://schemas.microsoft.com/office/drawing/2014/main" id="{9D625297-E16F-D414-19AE-73B98397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08" y="2459669"/>
            <a:ext cx="4569837" cy="38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6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D0B0-A8E9-35D9-CB4F-4EF077FF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3346022-B897-3455-8E46-849129D44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727198"/>
            <a:ext cx="7110155" cy="3576571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5DD8AF-73EF-235B-3D51-65273C963D54}"/>
              </a:ext>
            </a:extLst>
          </p:cNvPr>
          <p:cNvSpPr txBox="1"/>
          <p:nvPr/>
        </p:nvSpPr>
        <p:spPr>
          <a:xfrm>
            <a:off x="683741" y="2001795"/>
            <a:ext cx="7603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Environmental Sound Classification 50</a:t>
            </a:r>
            <a:r>
              <a:rPr lang="zh-CN" altLang="en-US" sz="28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 </a:t>
            </a:r>
            <a:r>
              <a:rPr lang="en-US" altLang="zh-CN" sz="28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(ESC-50)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7C1072-5BAA-C0AD-0B69-71052FC5AFA7}"/>
              </a:ext>
            </a:extLst>
          </p:cNvPr>
          <p:cNvSpPr txBox="1"/>
          <p:nvPr/>
        </p:nvSpPr>
        <p:spPr>
          <a:xfrm>
            <a:off x="7941276" y="2735435"/>
            <a:ext cx="32539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dataset consists in 50 WAV files sampled at 16KHz for 50 different classes.</a:t>
            </a:r>
          </a:p>
          <a:p>
            <a:endParaRPr lang="en-US" altLang="zh-CN" dirty="0"/>
          </a:p>
          <a:p>
            <a:r>
              <a:rPr lang="en-US" altLang="zh-CN" dirty="0"/>
              <a:t>To each one of the classes, corresponds 40 audio sample of 5 seconds each. All of these audio files have been concatenated by class in order to have 50 wave files of 3 min. 20sec.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77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D0B0-A8E9-35D9-CB4F-4EF077FF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Augmentation of data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714966-E50F-4F3A-C343-EC462516F624}"/>
              </a:ext>
            </a:extLst>
          </p:cNvPr>
          <p:cNvSpPr txBox="1"/>
          <p:nvPr/>
        </p:nvSpPr>
        <p:spPr>
          <a:xfrm>
            <a:off x="914400" y="3429000"/>
            <a:ext cx="188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Raw audio</a:t>
            </a:r>
            <a:endParaRPr lang="zh-CN" altLang="en-US" sz="2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BF6D5F6-4D4B-E032-92A9-C8DC76B8F3D0}"/>
              </a:ext>
            </a:extLst>
          </p:cNvPr>
          <p:cNvCxnSpPr>
            <a:cxnSpLocks/>
          </p:cNvCxnSpPr>
          <p:nvPr/>
        </p:nvCxnSpPr>
        <p:spPr>
          <a:xfrm>
            <a:off x="2537253" y="3659832"/>
            <a:ext cx="1466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316D00C-F3B5-91EE-4D5A-701140B5BFC5}"/>
              </a:ext>
            </a:extLst>
          </p:cNvPr>
          <p:cNvSpPr txBox="1"/>
          <p:nvPr/>
        </p:nvSpPr>
        <p:spPr>
          <a:xfrm>
            <a:off x="2426044" y="3212584"/>
            <a:ext cx="188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Augmentation</a:t>
            </a: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100D0899-61BB-AFFB-4550-A9962ADE92D7}"/>
              </a:ext>
            </a:extLst>
          </p:cNvPr>
          <p:cNvSpPr/>
          <p:nvPr/>
        </p:nvSpPr>
        <p:spPr>
          <a:xfrm>
            <a:off x="4094205" y="2306595"/>
            <a:ext cx="321276" cy="27431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0DA3C0-D02C-2DE6-125B-9E8EB3F5E7E1}"/>
              </a:ext>
            </a:extLst>
          </p:cNvPr>
          <p:cNvSpPr txBox="1"/>
          <p:nvPr/>
        </p:nvSpPr>
        <p:spPr>
          <a:xfrm>
            <a:off x="4403124" y="2075762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Raw audio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31AA24-3AF9-18E7-C438-497EE7C031F2}"/>
              </a:ext>
            </a:extLst>
          </p:cNvPr>
          <p:cNvSpPr txBox="1"/>
          <p:nvPr/>
        </p:nvSpPr>
        <p:spPr>
          <a:xfrm>
            <a:off x="4415481" y="2737835"/>
            <a:ext cx="2417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Audio with white noise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A610FF-AB51-AD26-AA5C-7BA6F91BA41A}"/>
              </a:ext>
            </a:extLst>
          </p:cNvPr>
          <p:cNvSpPr txBox="1"/>
          <p:nvPr/>
        </p:nvSpPr>
        <p:spPr>
          <a:xfrm>
            <a:off x="4403124" y="3737123"/>
            <a:ext cx="2335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Audio with time shift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441154-8460-D833-C5F9-18E4D78004EF}"/>
              </a:ext>
            </a:extLst>
          </p:cNvPr>
          <p:cNvSpPr txBox="1"/>
          <p:nvPr/>
        </p:nvSpPr>
        <p:spPr>
          <a:xfrm>
            <a:off x="4403124" y="4701746"/>
            <a:ext cx="2673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Audio with both white noise and time shift</a:t>
            </a:r>
            <a:endParaRPr lang="zh-CN" altLang="en-US" sz="2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AC928F-B586-43FA-6E60-81B5D4DBF473}"/>
              </a:ext>
            </a:extLst>
          </p:cNvPr>
          <p:cNvCxnSpPr>
            <a:cxnSpLocks/>
          </p:cNvCxnSpPr>
          <p:nvPr/>
        </p:nvCxnSpPr>
        <p:spPr>
          <a:xfrm>
            <a:off x="7076303" y="3668069"/>
            <a:ext cx="1466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5EFB49-4B2C-A81F-5745-EF6C0B1F1FA9}"/>
              </a:ext>
            </a:extLst>
          </p:cNvPr>
          <p:cNvSpPr txBox="1"/>
          <p:nvPr/>
        </p:nvSpPr>
        <p:spPr>
          <a:xfrm>
            <a:off x="8822723" y="3428999"/>
            <a:ext cx="271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Mel-spectrogram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087A63-CA11-0F41-75F2-8A63F6176A44}"/>
              </a:ext>
            </a:extLst>
          </p:cNvPr>
          <p:cNvSpPr txBox="1"/>
          <p:nvPr/>
        </p:nvSpPr>
        <p:spPr>
          <a:xfrm>
            <a:off x="7113373" y="3736374"/>
            <a:ext cx="155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FFT</a:t>
            </a:r>
          </a:p>
          <a:p>
            <a:r>
              <a:rPr lang="en-US" altLang="zh-CN" dirty="0"/>
              <a:t>Mel scale (Human ear)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64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D0B0-A8E9-35D9-CB4F-4EF077FF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structure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DECB90-0AED-9F7E-1E94-27D7A5112C92}"/>
              </a:ext>
            </a:extLst>
          </p:cNvPr>
          <p:cNvSpPr/>
          <p:nvPr/>
        </p:nvSpPr>
        <p:spPr>
          <a:xfrm>
            <a:off x="1344836" y="2053153"/>
            <a:ext cx="1622855" cy="665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Conv2d</a:t>
            </a:r>
          </a:p>
          <a:p>
            <a:pPr algn="ctr"/>
            <a:r>
              <a:rPr lang="en-US" altLang="zh-CN" sz="1400" dirty="0" err="1"/>
              <a:t>BatchNorm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Relu</a:t>
            </a:r>
            <a:endParaRPr lang="zh-CN" altLang="en-US" sz="1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B5F67A-6B68-2830-BE0D-490EBDD633D2}"/>
              </a:ext>
            </a:extLst>
          </p:cNvPr>
          <p:cNvSpPr/>
          <p:nvPr/>
        </p:nvSpPr>
        <p:spPr>
          <a:xfrm>
            <a:off x="1488998" y="2912076"/>
            <a:ext cx="1334530" cy="28832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MaxPool</a:t>
            </a:r>
            <a:endParaRPr lang="zh-CN" altLang="en-US" sz="1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C196AE-8768-59B2-48C1-73658C73F3C0}"/>
              </a:ext>
            </a:extLst>
          </p:cNvPr>
          <p:cNvSpPr/>
          <p:nvPr/>
        </p:nvSpPr>
        <p:spPr>
          <a:xfrm>
            <a:off x="1344836" y="3387810"/>
            <a:ext cx="1622855" cy="665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Conv2d</a:t>
            </a:r>
          </a:p>
          <a:p>
            <a:pPr algn="ctr"/>
            <a:r>
              <a:rPr lang="en-US" altLang="zh-CN" sz="1400" dirty="0" err="1"/>
              <a:t>BatchNorm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Relu</a:t>
            </a:r>
            <a:endParaRPr lang="zh-CN" altLang="en-US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D11B60-F3B0-23D6-6CDF-7D2E61BF2420}"/>
              </a:ext>
            </a:extLst>
          </p:cNvPr>
          <p:cNvSpPr/>
          <p:nvPr/>
        </p:nvSpPr>
        <p:spPr>
          <a:xfrm>
            <a:off x="1488998" y="4246733"/>
            <a:ext cx="1334530" cy="28832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MaxPool</a:t>
            </a:r>
            <a:endParaRPr lang="zh-CN" altLang="en-US" sz="1400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FAE2332-B34B-2FAE-ABC9-BC019953C800}"/>
              </a:ext>
            </a:extLst>
          </p:cNvPr>
          <p:cNvSpPr/>
          <p:nvPr/>
        </p:nvSpPr>
        <p:spPr>
          <a:xfrm>
            <a:off x="2069763" y="4053144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21AB187-EE37-638A-D83F-20C4166F73BF}"/>
              </a:ext>
            </a:extLst>
          </p:cNvPr>
          <p:cNvSpPr/>
          <p:nvPr/>
        </p:nvSpPr>
        <p:spPr>
          <a:xfrm>
            <a:off x="2069765" y="2732302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98BAE9F-E249-A526-FF60-3AC840D784EE}"/>
              </a:ext>
            </a:extLst>
          </p:cNvPr>
          <p:cNvSpPr/>
          <p:nvPr/>
        </p:nvSpPr>
        <p:spPr>
          <a:xfrm>
            <a:off x="2069764" y="3206578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E96C3E4-D886-78B2-83C5-6F7F1FF0EDC5}"/>
              </a:ext>
            </a:extLst>
          </p:cNvPr>
          <p:cNvSpPr/>
          <p:nvPr/>
        </p:nvSpPr>
        <p:spPr>
          <a:xfrm>
            <a:off x="1521946" y="1596984"/>
            <a:ext cx="1268627" cy="24700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83B3A41F-D909-3C90-CF30-B3EEF924F77D}"/>
              </a:ext>
            </a:extLst>
          </p:cNvPr>
          <p:cNvSpPr/>
          <p:nvPr/>
        </p:nvSpPr>
        <p:spPr>
          <a:xfrm>
            <a:off x="2069763" y="1847252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06AA808-7488-84D4-1EBE-44E2426070A5}"/>
              </a:ext>
            </a:extLst>
          </p:cNvPr>
          <p:cNvSpPr/>
          <p:nvPr/>
        </p:nvSpPr>
        <p:spPr>
          <a:xfrm>
            <a:off x="3692618" y="2053153"/>
            <a:ext cx="1622855" cy="665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Conv2d</a:t>
            </a:r>
          </a:p>
          <a:p>
            <a:pPr algn="ctr"/>
            <a:r>
              <a:rPr lang="en-US" altLang="zh-CN" sz="1400" dirty="0" err="1"/>
              <a:t>BatchNorm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Relu</a:t>
            </a:r>
            <a:endParaRPr lang="zh-CN" altLang="en-US" sz="14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0CC9F0-B35E-FDC2-8E84-50F0C6F2B7F6}"/>
              </a:ext>
            </a:extLst>
          </p:cNvPr>
          <p:cNvSpPr/>
          <p:nvPr/>
        </p:nvSpPr>
        <p:spPr>
          <a:xfrm>
            <a:off x="3836780" y="2912076"/>
            <a:ext cx="1334530" cy="28832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MaxPool</a:t>
            </a:r>
            <a:endParaRPr lang="zh-CN" altLang="en-US" sz="1400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1B3FD70-D338-4E86-8202-4068EC3EB5AD}"/>
              </a:ext>
            </a:extLst>
          </p:cNvPr>
          <p:cNvSpPr/>
          <p:nvPr/>
        </p:nvSpPr>
        <p:spPr>
          <a:xfrm>
            <a:off x="3692618" y="3387810"/>
            <a:ext cx="1622855" cy="665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Conv2d</a:t>
            </a:r>
          </a:p>
          <a:p>
            <a:pPr algn="ctr"/>
            <a:r>
              <a:rPr lang="en-US" altLang="zh-CN" sz="1400" dirty="0" err="1"/>
              <a:t>BatchNorm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Relu</a:t>
            </a:r>
            <a:endParaRPr lang="zh-CN" altLang="en-US" sz="1400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1D534CD-9D40-2AC2-B222-AE3886A93BC6}"/>
              </a:ext>
            </a:extLst>
          </p:cNvPr>
          <p:cNvSpPr/>
          <p:nvPr/>
        </p:nvSpPr>
        <p:spPr>
          <a:xfrm>
            <a:off x="3836780" y="4246733"/>
            <a:ext cx="1334530" cy="28832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MaxPool</a:t>
            </a:r>
            <a:endParaRPr lang="zh-CN" altLang="en-US" sz="1400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FFEFCF8A-AB73-BFB4-9C46-6198466A8503}"/>
              </a:ext>
            </a:extLst>
          </p:cNvPr>
          <p:cNvSpPr/>
          <p:nvPr/>
        </p:nvSpPr>
        <p:spPr>
          <a:xfrm>
            <a:off x="4417545" y="4053144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66CC1500-BFD8-F849-92DF-C87FAA1B6766}"/>
              </a:ext>
            </a:extLst>
          </p:cNvPr>
          <p:cNvSpPr/>
          <p:nvPr/>
        </p:nvSpPr>
        <p:spPr>
          <a:xfrm>
            <a:off x="4417547" y="2732302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7E0A6689-2174-276E-B2FC-266CFC863245}"/>
              </a:ext>
            </a:extLst>
          </p:cNvPr>
          <p:cNvSpPr/>
          <p:nvPr/>
        </p:nvSpPr>
        <p:spPr>
          <a:xfrm>
            <a:off x="4417546" y="3206578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53A7827-F7CF-5164-6345-2FE9E1B97ADF}"/>
              </a:ext>
            </a:extLst>
          </p:cNvPr>
          <p:cNvSpPr/>
          <p:nvPr/>
        </p:nvSpPr>
        <p:spPr>
          <a:xfrm>
            <a:off x="3869728" y="1596984"/>
            <a:ext cx="1268627" cy="24700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85D3FDFD-3AE7-C5AF-7D1C-FCC155414623}"/>
              </a:ext>
            </a:extLst>
          </p:cNvPr>
          <p:cNvSpPr/>
          <p:nvPr/>
        </p:nvSpPr>
        <p:spPr>
          <a:xfrm>
            <a:off x="4417545" y="1847252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A56B085-ECFC-CCCE-B1C4-7D50BB2B6A31}"/>
              </a:ext>
            </a:extLst>
          </p:cNvPr>
          <p:cNvSpPr/>
          <p:nvPr/>
        </p:nvSpPr>
        <p:spPr>
          <a:xfrm>
            <a:off x="6182498" y="2053153"/>
            <a:ext cx="1622855" cy="665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Conv2d</a:t>
            </a:r>
          </a:p>
          <a:p>
            <a:pPr algn="ctr"/>
            <a:r>
              <a:rPr lang="en-US" altLang="zh-CN" sz="1400" dirty="0" err="1"/>
              <a:t>BatchNorm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Relu</a:t>
            </a:r>
            <a:endParaRPr lang="zh-CN" altLang="en-US" sz="1400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6213929-3E0C-7290-1FE1-53E396C8E37F}"/>
              </a:ext>
            </a:extLst>
          </p:cNvPr>
          <p:cNvSpPr/>
          <p:nvPr/>
        </p:nvSpPr>
        <p:spPr>
          <a:xfrm>
            <a:off x="6326660" y="2912076"/>
            <a:ext cx="1334530" cy="28832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MaxPool</a:t>
            </a:r>
            <a:endParaRPr lang="zh-CN" altLang="en-US" sz="14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6214EB4-0842-8750-CD00-6929071E5F63}"/>
              </a:ext>
            </a:extLst>
          </p:cNvPr>
          <p:cNvSpPr/>
          <p:nvPr/>
        </p:nvSpPr>
        <p:spPr>
          <a:xfrm>
            <a:off x="6182498" y="3387810"/>
            <a:ext cx="1622855" cy="665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Conv2d</a:t>
            </a:r>
          </a:p>
          <a:p>
            <a:pPr algn="ctr"/>
            <a:r>
              <a:rPr lang="en-US" altLang="zh-CN" sz="1400" dirty="0" err="1"/>
              <a:t>BatchNorm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Relu</a:t>
            </a:r>
            <a:endParaRPr lang="zh-CN" altLang="en-US" sz="14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8EEB235-11A5-E170-1635-060CFB457D72}"/>
              </a:ext>
            </a:extLst>
          </p:cNvPr>
          <p:cNvSpPr/>
          <p:nvPr/>
        </p:nvSpPr>
        <p:spPr>
          <a:xfrm>
            <a:off x="6326660" y="4246733"/>
            <a:ext cx="1334530" cy="28832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MaxPool</a:t>
            </a:r>
            <a:endParaRPr lang="zh-CN" altLang="en-US" sz="1400" dirty="0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20E25F55-A6B9-7AF4-497E-EECA79E6EDED}"/>
              </a:ext>
            </a:extLst>
          </p:cNvPr>
          <p:cNvSpPr/>
          <p:nvPr/>
        </p:nvSpPr>
        <p:spPr>
          <a:xfrm>
            <a:off x="6907425" y="4053144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173041BB-25FA-BBC9-7A81-FDDB320203E1}"/>
              </a:ext>
            </a:extLst>
          </p:cNvPr>
          <p:cNvSpPr/>
          <p:nvPr/>
        </p:nvSpPr>
        <p:spPr>
          <a:xfrm>
            <a:off x="6907427" y="2732302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7704EB8D-C413-E270-AC66-225D5FA9E172}"/>
              </a:ext>
            </a:extLst>
          </p:cNvPr>
          <p:cNvSpPr/>
          <p:nvPr/>
        </p:nvSpPr>
        <p:spPr>
          <a:xfrm>
            <a:off x="6907426" y="3206578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EBFA3DB-D314-363A-4E59-7ACECF7483FA}"/>
              </a:ext>
            </a:extLst>
          </p:cNvPr>
          <p:cNvSpPr/>
          <p:nvPr/>
        </p:nvSpPr>
        <p:spPr>
          <a:xfrm>
            <a:off x="6359608" y="1596984"/>
            <a:ext cx="1268627" cy="24700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CE7A71D5-54A1-18BA-3F66-A90269B2716A}"/>
              </a:ext>
            </a:extLst>
          </p:cNvPr>
          <p:cNvSpPr/>
          <p:nvPr/>
        </p:nvSpPr>
        <p:spPr>
          <a:xfrm>
            <a:off x="6907425" y="1847252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A3B831F-A4F5-CBEC-05EA-BEC5C7C68D84}"/>
              </a:ext>
            </a:extLst>
          </p:cNvPr>
          <p:cNvSpPr/>
          <p:nvPr/>
        </p:nvSpPr>
        <p:spPr>
          <a:xfrm>
            <a:off x="8499388" y="2053153"/>
            <a:ext cx="1622855" cy="665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Conv2d</a:t>
            </a:r>
          </a:p>
          <a:p>
            <a:pPr algn="ctr"/>
            <a:r>
              <a:rPr lang="en-US" altLang="zh-CN" sz="1400" dirty="0" err="1"/>
              <a:t>BatchNorm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Relu</a:t>
            </a:r>
            <a:endParaRPr lang="zh-CN" altLang="en-US" sz="14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7E4D0-6A8E-A04D-D70C-E25846FB61EB}"/>
              </a:ext>
            </a:extLst>
          </p:cNvPr>
          <p:cNvSpPr/>
          <p:nvPr/>
        </p:nvSpPr>
        <p:spPr>
          <a:xfrm>
            <a:off x="8643550" y="2912076"/>
            <a:ext cx="1334530" cy="28832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MaxPool</a:t>
            </a:r>
            <a:endParaRPr lang="zh-CN" altLang="en-US" sz="1400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FD72EC2-1BF0-1347-31FC-B5E2A07C756B}"/>
              </a:ext>
            </a:extLst>
          </p:cNvPr>
          <p:cNvSpPr/>
          <p:nvPr/>
        </p:nvSpPr>
        <p:spPr>
          <a:xfrm>
            <a:off x="8499388" y="3387810"/>
            <a:ext cx="1622855" cy="665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Conv2d</a:t>
            </a:r>
          </a:p>
          <a:p>
            <a:pPr algn="ctr"/>
            <a:r>
              <a:rPr lang="en-US" altLang="zh-CN" sz="1400" dirty="0" err="1"/>
              <a:t>BatchNorm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Relu</a:t>
            </a:r>
            <a:endParaRPr lang="zh-CN" altLang="en-US" sz="14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95D42A1-C5FC-AB7C-F102-AFB1947C758C}"/>
              </a:ext>
            </a:extLst>
          </p:cNvPr>
          <p:cNvSpPr/>
          <p:nvPr/>
        </p:nvSpPr>
        <p:spPr>
          <a:xfrm>
            <a:off x="8643550" y="4246733"/>
            <a:ext cx="1334530" cy="28832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MaxPool</a:t>
            </a:r>
            <a:endParaRPr lang="zh-CN" altLang="en-US" sz="1400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71706718-C953-5114-945B-D3819D4CA3F8}"/>
              </a:ext>
            </a:extLst>
          </p:cNvPr>
          <p:cNvSpPr/>
          <p:nvPr/>
        </p:nvSpPr>
        <p:spPr>
          <a:xfrm>
            <a:off x="9224315" y="4053144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800636B5-64EB-EA34-1C6A-1496A7224FD9}"/>
              </a:ext>
            </a:extLst>
          </p:cNvPr>
          <p:cNvSpPr/>
          <p:nvPr/>
        </p:nvSpPr>
        <p:spPr>
          <a:xfrm>
            <a:off x="9224317" y="2732302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F8A4C9DA-D013-B7DA-92F9-F4C53B2A2A8C}"/>
              </a:ext>
            </a:extLst>
          </p:cNvPr>
          <p:cNvSpPr/>
          <p:nvPr/>
        </p:nvSpPr>
        <p:spPr>
          <a:xfrm>
            <a:off x="9224316" y="3206578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48D3DD8-271C-45F9-D4B5-E1BDDA7C5E00}"/>
              </a:ext>
            </a:extLst>
          </p:cNvPr>
          <p:cNvSpPr/>
          <p:nvPr/>
        </p:nvSpPr>
        <p:spPr>
          <a:xfrm>
            <a:off x="8676498" y="1596984"/>
            <a:ext cx="1268627" cy="24700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E3C8A3EF-D3A5-B68F-6FAA-12DAF78CC77C}"/>
              </a:ext>
            </a:extLst>
          </p:cNvPr>
          <p:cNvSpPr/>
          <p:nvPr/>
        </p:nvSpPr>
        <p:spPr>
          <a:xfrm>
            <a:off x="9224315" y="1847252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7BDC85C-AC9C-4893-C390-35A008A00C72}"/>
              </a:ext>
            </a:extLst>
          </p:cNvPr>
          <p:cNvSpPr/>
          <p:nvPr/>
        </p:nvSpPr>
        <p:spPr>
          <a:xfrm>
            <a:off x="4932414" y="4825313"/>
            <a:ext cx="1622855" cy="665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Conv2d</a:t>
            </a:r>
          </a:p>
          <a:p>
            <a:pPr algn="ctr"/>
            <a:r>
              <a:rPr lang="en-US" altLang="zh-CN" sz="1400" dirty="0" err="1"/>
              <a:t>BatchNorm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Relu</a:t>
            </a:r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5701A89-E0DC-BC32-8B53-3A08B8EF0E16}"/>
              </a:ext>
            </a:extLst>
          </p:cNvPr>
          <p:cNvSpPr/>
          <p:nvPr/>
        </p:nvSpPr>
        <p:spPr>
          <a:xfrm>
            <a:off x="5076576" y="5684236"/>
            <a:ext cx="1334530" cy="28832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MaxPool</a:t>
            </a:r>
            <a:endParaRPr lang="zh-CN" altLang="en-US" sz="1400" dirty="0"/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4643C8FB-0BB7-81FB-D134-5BAF2F87D70A}"/>
              </a:ext>
            </a:extLst>
          </p:cNvPr>
          <p:cNvSpPr/>
          <p:nvPr/>
        </p:nvSpPr>
        <p:spPr>
          <a:xfrm>
            <a:off x="5657341" y="5490647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4E58E8C-8B80-58CA-01AB-684251D44AFB}"/>
              </a:ext>
            </a:extLst>
          </p:cNvPr>
          <p:cNvCxnSpPr>
            <a:cxnSpLocks/>
            <a:stCxn id="7" idx="2"/>
            <a:endCxn id="61" idx="1"/>
          </p:cNvCxnSpPr>
          <p:nvPr/>
        </p:nvCxnSpPr>
        <p:spPr>
          <a:xfrm>
            <a:off x="2156263" y="4535057"/>
            <a:ext cx="2776151" cy="62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FE795E8-80E1-FFEA-9578-6DE91D8812A3}"/>
              </a:ext>
            </a:extLst>
          </p:cNvPr>
          <p:cNvCxnSpPr>
            <a:cxnSpLocks/>
            <a:stCxn id="55" idx="2"/>
            <a:endCxn id="61" idx="3"/>
          </p:cNvCxnSpPr>
          <p:nvPr/>
        </p:nvCxnSpPr>
        <p:spPr>
          <a:xfrm flipH="1">
            <a:off x="6555269" y="4535057"/>
            <a:ext cx="2755546" cy="62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2F87ECB-CBB0-D910-340B-28F8F4594BE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4504045" y="4535057"/>
            <a:ext cx="1239797" cy="29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BB07276-9157-4570-99E6-CAFF8A57550A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 flipH="1">
            <a:off x="5743842" y="4535057"/>
            <a:ext cx="1250083" cy="29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2D2C3314-0CD0-E98C-0F6A-8F41D55C7F66}"/>
              </a:ext>
            </a:extLst>
          </p:cNvPr>
          <p:cNvSpPr/>
          <p:nvPr/>
        </p:nvSpPr>
        <p:spPr>
          <a:xfrm>
            <a:off x="5197048" y="6196312"/>
            <a:ext cx="1093579" cy="28832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589BD18-98EA-C4AB-76AD-545EAD8AAD74}"/>
              </a:ext>
            </a:extLst>
          </p:cNvPr>
          <p:cNvSpPr/>
          <p:nvPr/>
        </p:nvSpPr>
        <p:spPr>
          <a:xfrm>
            <a:off x="6839463" y="6196312"/>
            <a:ext cx="1093579" cy="28832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7F806BEB-6AA7-20FB-FA00-1C6D46BF5884}"/>
              </a:ext>
            </a:extLst>
          </p:cNvPr>
          <p:cNvSpPr/>
          <p:nvPr/>
        </p:nvSpPr>
        <p:spPr>
          <a:xfrm>
            <a:off x="5657341" y="5986375"/>
            <a:ext cx="172995" cy="181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B270E24-24F1-8E8E-3FB9-EF0A524FBF84}"/>
              </a:ext>
            </a:extLst>
          </p:cNvPr>
          <p:cNvSpPr/>
          <p:nvPr/>
        </p:nvSpPr>
        <p:spPr>
          <a:xfrm>
            <a:off x="8481878" y="6227996"/>
            <a:ext cx="1268627" cy="24700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959DAD51-F841-71BC-2FF6-0E0A91281AB2}"/>
              </a:ext>
            </a:extLst>
          </p:cNvPr>
          <p:cNvSpPr/>
          <p:nvPr/>
        </p:nvSpPr>
        <p:spPr>
          <a:xfrm>
            <a:off x="6368883" y="6280811"/>
            <a:ext cx="444843" cy="141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7AE30350-C460-0C52-EBE2-B841B6BB4087}"/>
              </a:ext>
            </a:extLst>
          </p:cNvPr>
          <p:cNvSpPr/>
          <p:nvPr/>
        </p:nvSpPr>
        <p:spPr>
          <a:xfrm>
            <a:off x="8014379" y="6280811"/>
            <a:ext cx="444843" cy="141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8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D0B0-A8E9-35D9-CB4F-4EF077FF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and function structure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D890E7-A709-5302-BCEF-166691BBB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794" y="1825625"/>
            <a:ext cx="9546411" cy="4351338"/>
          </a:xfrm>
        </p:spPr>
      </p:pic>
    </p:spTree>
    <p:extLst>
      <p:ext uri="{BB962C8B-B14F-4D97-AF65-F5344CB8AC3E}">
        <p14:creationId xmlns:p14="http://schemas.microsoft.com/office/powerpoint/2010/main" val="356404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30C4E-EFFC-AE49-43EF-E6D84C60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it works?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211A6C-DCB5-858F-0EA1-67C11DCAB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2381"/>
            <a:ext cx="10515600" cy="9026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C11A9F-F7FF-1128-5688-9D50CC845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1213"/>
            <a:ext cx="10515600" cy="12514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DFBEE5-9CC8-16C9-854A-C8FA55D6C204}"/>
              </a:ext>
            </a:extLst>
          </p:cNvPr>
          <p:cNvSpPr txBox="1"/>
          <p:nvPr/>
        </p:nvSpPr>
        <p:spPr>
          <a:xfrm>
            <a:off x="766119" y="1909808"/>
            <a:ext cx="8031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DOA of sound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230E8C-4E41-71FA-11AE-DBDE0BB04BA7}"/>
              </a:ext>
            </a:extLst>
          </p:cNvPr>
          <p:cNvSpPr txBox="1"/>
          <p:nvPr/>
        </p:nvSpPr>
        <p:spPr>
          <a:xfrm>
            <a:off x="838200" y="4076700"/>
            <a:ext cx="8031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DOA of sound with type classification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393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173</Words>
  <Application>Microsoft Office PowerPoint</Application>
  <PresentationFormat>宽屏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zeitung</vt:lpstr>
      <vt:lpstr>等线</vt:lpstr>
      <vt:lpstr>等线 Light</vt:lpstr>
      <vt:lpstr>Arial</vt:lpstr>
      <vt:lpstr>Office 主题​​</vt:lpstr>
      <vt:lpstr>Sound-Radar with CNN classification</vt:lpstr>
      <vt:lpstr>Problem</vt:lpstr>
      <vt:lpstr>Dataset</vt:lpstr>
      <vt:lpstr>Augmentation of data</vt:lpstr>
      <vt:lpstr>Network structure</vt:lpstr>
      <vt:lpstr>File and function structure</vt:lpstr>
      <vt:lpstr>How it works?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Sound-Radar with CNN classification</dc:title>
  <dc:creator>Bounce AAS</dc:creator>
  <cp:lastModifiedBy>Bounce AAS</cp:lastModifiedBy>
  <cp:revision>2</cp:revision>
  <dcterms:created xsi:type="dcterms:W3CDTF">2024-06-03T04:31:03Z</dcterms:created>
  <dcterms:modified xsi:type="dcterms:W3CDTF">2024-06-03T05:33:11Z</dcterms:modified>
</cp:coreProperties>
</file>