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2192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슬라이드를 이동하려면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7056705-72FC-49BD-A153-D903989920D1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C1D1E3-8148-48EA-AFC7-A4C54AE7890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B37CB1-639C-4CAE-8B9D-3A1624D15FD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3E4F90-4E68-493A-8337-0182B6B1D0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125159-A3F2-4C56-AA35-B28545DF00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9DD1D2-F36A-49DF-B9F4-68AD9E0728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E6CE2F-1D95-45FC-BBAF-AE14ABCAA9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4DAB04-E9E4-4D17-A13F-8EEABAFE4AC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C8D361-DCE7-438F-AC36-E0C5A96D5D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1B8D49-A83D-4D7B-B527-0028730D01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5B9BA4-00A4-4F66-8E92-0789878A14A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E53359-99C2-48B1-B647-008D24AADD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FDC443-A237-4DDB-ABA0-FD80007E9C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588A5C-AF6C-4839-B5D3-508E77A817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8E0F90-8A2F-4D2F-94BE-423A45BCA4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688CB98-5A78-4FDE-A5A5-A10C0A2EB6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22B8BF-759F-43FC-9337-B72CD35EA4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10B8E71-AF7F-4A8A-8DD3-013BEA763A8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B5B65C-EFF1-41F7-835C-51A6F9DE05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9023FA-4569-4BF5-8897-61A7572549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A793F7-772C-4906-AA3E-05C11AFDBD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LibreOffice/6.4.2.2$Linux_X86_64 LibreOffice_project/40$Build-2</Application>
  <Words>0</Words>
  <Paragraphs>0</Paragraphs>
  <Company>Created by Marp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2020-08-09T02:35:01Z</dcterms:created>
  <dc:creator>Created by Marp</dc:creator>
  <dc:description/>
  <dc:language>ko-KR</dc:language>
  <cp:lastModifiedBy/>
  <dcterms:modified xsi:type="dcterms:W3CDTF">2020-08-09T11:37:31Z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Created by Marp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