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2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DB79-D38B-492E-9E66-31143541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33C7E-B614-4BB5-8B50-B3E97EA5C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BBDEB-D0EA-4A31-B4EC-58ED6A6E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75826-4721-418E-9AE5-5ED8651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77707-478C-4E31-BB53-9755F56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F93E5-8A48-40A0-8D52-1D2D7589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D313A-E6DD-4F9B-AC1E-0FD55A58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C2BCC-F425-4D68-B4B9-B42643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38FB5-4ACE-45CF-A42A-48A8680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F8387-3243-4BAB-A49F-2AC4558C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19B706-51F9-43A7-A812-8F997430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886DB-8C4E-4475-A84D-4919AD0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9DE6-E606-4B22-B0F9-08B1D794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42A44-A04F-464B-9948-B5203AA7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E5050-93E6-4B16-9A44-D2C9055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FC13-BCE0-4730-8B3D-8179377F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78F78-9762-4236-AB7E-276EDB5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AD221-2735-4544-A4BA-834CC950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E2110-DEAF-4C2B-B071-5CB20CF4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3743B-788F-4388-9463-E36DAAC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22928-17BF-46C2-ACAF-548EACC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6A466-F72F-41CE-B5A8-E2C2CCC6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92BA5-385D-4C50-9523-43DE0CFF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75B66-90BA-42CA-BBBF-D45D30F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A6F75-24E6-4031-AC73-BA659CF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77575-9417-4D1E-B832-2394A6A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A2896-41BB-428D-A603-ACEDDFFB0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1F432-2DF7-49D2-A023-A4196B2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C7081-FDAF-469A-AAEE-10C2623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F0CFE-600A-4D68-93A0-FD1B1A3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B8168-9B65-4E27-89C3-AA5C2863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1CF9-64B9-4EF3-8000-0C1DB1F4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5AEA3-7BD1-4FA2-83D6-532A6FFD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650B9-3059-4EDD-A389-91E2CC4B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2B4A-973B-4A07-8669-0F960D3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5A888-BAE4-4451-89B4-0BD10BE5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922591-9D2E-428B-B207-6F182695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A7760-E47E-4FA0-9BCF-7A2A6C6D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C0EDA-4FAF-45B9-A59B-E3F1BEE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A5D1-5517-42C9-B4CD-72A97C9E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1DADA-DFFF-4115-904E-A74E91F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D9806-C696-42C4-8AFE-A232E24C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B0519-C2FE-40B2-8D74-E50228AB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89B46-31D6-4E0C-AF90-A34909E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1D4B5-8EE5-42F7-9F21-4ED59F11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50614-D741-4C71-B64A-5499ADF1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A439E-1FCC-4B87-B8C0-3F99DC5A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1F4AA-C439-4939-9ED9-51185E51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1CF4C-945C-4891-8B8A-8E47460D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C0042-1D71-4C1C-90F6-948A5B1C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7D249-CAB6-4116-83CD-5B0B1707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0C89-FBF6-4985-9E92-AA0559DC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230E-BA9A-4820-A76C-DDA1D08F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FD6BD-1640-4EB2-A398-27897EC67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D9EBB-BB7B-4A30-989D-B7A026DE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594E8-2693-45E5-A1B8-F8FB4AFD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7BCEA-495A-4ADC-A3CD-38AFD8E9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1F0A3-CA17-4579-BF17-C33FF144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B774EB-0677-42F2-920F-686FF063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7D240-AC31-4F32-8CF3-64F3856A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06BD3-1E17-44A1-8BBB-671974835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74863-1A20-4779-B346-D0516656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8C077-DD0D-4426-BD26-1A747F9C9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lx65003/article/details/5114919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3778-9BF5-4154-814F-58D5A3117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关于</a:t>
            </a:r>
            <a:r>
              <a:rPr lang="en-US" altLang="zh-CN" sz="3600" dirty="0"/>
              <a:t>Dubug</a:t>
            </a:r>
            <a:r>
              <a:rPr lang="zh-CN" altLang="en-US" sz="3600" dirty="0"/>
              <a:t>和组队事项的一些问题的讲解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2A1DD-6889-46FD-AADB-122B9ABA4890}"/>
              </a:ext>
            </a:extLst>
          </p:cNvPr>
          <p:cNvSpPr txBox="1"/>
          <p:nvPr/>
        </p:nvSpPr>
        <p:spPr>
          <a:xfrm>
            <a:off x="9155876" y="4631377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——Hex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335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F5081-8034-4AEA-B961-90E181B5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17" y="1007667"/>
            <a:ext cx="5257143" cy="40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BC0801-7A6E-4026-9429-3D0A5AFF45C3}"/>
              </a:ext>
            </a:extLst>
          </p:cNvPr>
          <p:cNvSpPr txBox="1"/>
          <p:nvPr/>
        </p:nvSpPr>
        <p:spPr>
          <a:xfrm>
            <a:off x="486723" y="1618990"/>
            <a:ext cx="6365176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多校第</a:t>
            </a:r>
            <a:r>
              <a:rPr lang="en-US" altLang="zh-CN" sz="2000" dirty="0"/>
              <a:t>6</a:t>
            </a:r>
            <a:r>
              <a:rPr lang="zh-CN" altLang="en-US" sz="2000" dirty="0"/>
              <a:t>场</a:t>
            </a:r>
            <a:r>
              <a:rPr lang="en-US" altLang="zh-CN" sz="2000" dirty="0"/>
              <a:t>G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这个题的策略有很多，</a:t>
            </a:r>
            <a:r>
              <a:rPr lang="en-US" altLang="zh-CN" sz="2000" dirty="0"/>
              <a:t>Debug</a:t>
            </a:r>
            <a:r>
              <a:rPr lang="zh-CN" altLang="en-US" sz="2000" dirty="0"/>
              <a:t>出数据</a:t>
            </a:r>
            <a:r>
              <a:rPr lang="en-US" altLang="zh-CN" sz="2000" dirty="0"/>
              <a:t> </a:t>
            </a:r>
            <a:r>
              <a:rPr lang="zh-CN" altLang="en-US" sz="2000" dirty="0"/>
              <a:t>也很简单，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啊，我为什么过不了，裂开，当你什么时候觉得，自己的策略没问题，小数据全过</a:t>
            </a:r>
            <a:r>
              <a:rPr lang="en-US" altLang="zh-CN" sz="2000" dirty="0"/>
              <a:t>(</a:t>
            </a:r>
            <a:r>
              <a:rPr lang="zh-CN" altLang="en-US" sz="2000" dirty="0"/>
              <a:t>一定要全测</a:t>
            </a:r>
            <a:r>
              <a:rPr lang="en-US" altLang="zh-CN" sz="2000" dirty="0"/>
              <a:t>)</a:t>
            </a:r>
            <a:r>
              <a:rPr lang="zh-CN" altLang="en-US" sz="2000" dirty="0"/>
              <a:t>，大数据的输出符合规范，那么就需要看边界条件了，这个题包括我很多人都错在 </a:t>
            </a:r>
            <a:r>
              <a:rPr lang="en-US" altLang="zh-CN" sz="2000" dirty="0"/>
              <a:t>n = 1 </a:t>
            </a:r>
            <a:r>
              <a:rPr lang="zh-CN" altLang="en-US" sz="2000" dirty="0"/>
              <a:t>的情况是 </a:t>
            </a:r>
            <a:r>
              <a:rPr lang="en-US" altLang="zh-CN" sz="2000" dirty="0"/>
              <a:t>-1 </a:t>
            </a:r>
            <a:r>
              <a:rPr lang="zh-CN" altLang="en-US" sz="2000" dirty="0"/>
              <a:t>。再说一遍，一定要仔细考虑边界条件，没</a:t>
            </a:r>
            <a:r>
              <a:rPr lang="en-US" altLang="zh-CN" sz="2000" dirty="0"/>
              <a:t>WA</a:t>
            </a:r>
            <a:r>
              <a:rPr lang="zh-CN" altLang="en-US" sz="2000" dirty="0"/>
              <a:t>一发都要考虑一下，不知道有多少人是考虑的 </a:t>
            </a:r>
            <a:r>
              <a:rPr lang="en-US" altLang="zh-CN" sz="2000" dirty="0"/>
              <a:t>n = 1 </a:t>
            </a:r>
            <a:r>
              <a:rPr lang="zh-CN" altLang="en-US" sz="2000" dirty="0"/>
              <a:t>的情况但任然觉得有解。这时候，如果你觉得你都考虑完了，那么就去读题，大概率读错题了。 </a:t>
            </a:r>
            <a:r>
              <a:rPr lang="en-US" altLang="zh-CN" sz="2000" dirty="0"/>
              <a:t>QwQ</a:t>
            </a:r>
          </a:p>
        </p:txBody>
      </p:sp>
    </p:spTree>
    <p:extLst>
      <p:ext uri="{BB962C8B-B14F-4D97-AF65-F5344CB8AC3E}">
        <p14:creationId xmlns:p14="http://schemas.microsoft.com/office/powerpoint/2010/main" val="35714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09D783-7EE0-4221-9445-FC289A18FA3F}"/>
              </a:ext>
            </a:extLst>
          </p:cNvPr>
          <p:cNvSpPr txBox="1"/>
          <p:nvPr/>
        </p:nvSpPr>
        <p:spPr>
          <a:xfrm>
            <a:off x="1151905" y="1603169"/>
            <a:ext cx="9963399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一些常错的点，首先就是边界条件，在一些计数题，要考虑有没有爆 </a:t>
            </a:r>
            <a:r>
              <a:rPr lang="en-US" altLang="zh-CN" sz="2000" dirty="0"/>
              <a:t>int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在爆 </a:t>
            </a:r>
            <a:r>
              <a:rPr lang="en-US" altLang="zh-CN" sz="2000" dirty="0"/>
              <a:t>int </a:t>
            </a:r>
            <a:r>
              <a:rPr lang="zh-CN" altLang="en-US" sz="2000" dirty="0"/>
              <a:t>的情况一定要仔细检查代码，</a:t>
            </a:r>
            <a:r>
              <a:rPr lang="en-US" altLang="zh-CN" sz="2000" dirty="0"/>
              <a:t>(</a:t>
            </a:r>
            <a:r>
              <a:rPr lang="zh-CN" altLang="en-US" sz="2000" dirty="0"/>
              <a:t>啊 你 </a:t>
            </a:r>
            <a:r>
              <a:rPr lang="en-US" altLang="zh-CN" sz="2000" dirty="0"/>
              <a:t>define int long long </a:t>
            </a:r>
            <a:r>
              <a:rPr lang="zh-CN" altLang="en-US" sz="2000" dirty="0"/>
              <a:t>那没事了</a:t>
            </a:r>
            <a:r>
              <a:rPr lang="en-US" altLang="zh-CN" sz="2000" dirty="0"/>
              <a:t>)</a:t>
            </a:r>
            <a:r>
              <a:rPr lang="zh-CN" altLang="en-US" sz="2000" dirty="0"/>
              <a:t>，不是说开了 </a:t>
            </a:r>
            <a:r>
              <a:rPr lang="en-US" altLang="zh-CN" sz="2000" dirty="0"/>
              <a:t>ll </a:t>
            </a:r>
            <a:r>
              <a:rPr lang="zh-CN" altLang="en-US" sz="2000" dirty="0"/>
              <a:t>就不会爆，要检查好中间过程会不会有 </a:t>
            </a:r>
            <a:r>
              <a:rPr lang="en-US" altLang="zh-CN" sz="2000" dirty="0"/>
              <a:t>int </a:t>
            </a:r>
            <a:r>
              <a:rPr lang="zh-CN" altLang="en-US" sz="2000" dirty="0"/>
              <a:t>向乘导致的爆 </a:t>
            </a:r>
            <a:r>
              <a:rPr lang="en-US" altLang="zh-CN" sz="2000" dirty="0"/>
              <a:t>int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在有取模的条件下，一定要检查减法，由于取模后谁大谁小不确定，所以减法的结果一律要加 </a:t>
            </a:r>
            <a:r>
              <a:rPr lang="en-US" altLang="zh-CN" sz="2000" dirty="0"/>
              <a:t>Mod </a:t>
            </a:r>
            <a:r>
              <a:rPr lang="zh-CN" altLang="en-US" sz="2000" dirty="0"/>
              <a:t>，顺便一提，取模真的很慢，有条件的可以手写加法和减法取模。</a:t>
            </a:r>
            <a:endParaRPr lang="en-AU" altLang="zh-CN" sz="2000" dirty="0"/>
          </a:p>
          <a:p>
            <a:pPr>
              <a:lnSpc>
                <a:spcPct val="150000"/>
              </a:lnSpc>
            </a:pPr>
            <a:r>
              <a:rPr lang="en-AU" altLang="zh-CN" sz="2000" dirty="0"/>
              <a:t>	</a:t>
            </a:r>
            <a:r>
              <a:rPr lang="zh-CN" altLang="en-US" sz="2000" dirty="0"/>
              <a:t>在模数为 </a:t>
            </a:r>
            <a:r>
              <a:rPr lang="en-US" altLang="zh-CN" sz="2000" dirty="0"/>
              <a:t>ll </a:t>
            </a:r>
            <a:r>
              <a:rPr lang="zh-CN" altLang="en-US" sz="2000" dirty="0"/>
              <a:t>的情况下，可能会有乘法爆 </a:t>
            </a:r>
            <a:r>
              <a:rPr lang="en-US" altLang="zh-CN" sz="2000" dirty="0"/>
              <a:t>ll </a:t>
            </a:r>
            <a:r>
              <a:rPr lang="zh-CN" altLang="en-US" sz="2000" dirty="0"/>
              <a:t>，这时候要考虑慢速乘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一般来说 </a:t>
            </a:r>
            <a:r>
              <a:rPr lang="en-US" altLang="zh-CN" sz="2000" dirty="0"/>
              <a:t>RE </a:t>
            </a:r>
            <a:r>
              <a:rPr lang="zh-CN" altLang="en-US" sz="2000" dirty="0"/>
              <a:t>的错误会错在，除</a:t>
            </a:r>
            <a:r>
              <a:rPr lang="en-US" altLang="zh-CN" sz="2000" dirty="0"/>
              <a:t>0</a:t>
            </a:r>
            <a:r>
              <a:rPr lang="zh-CN" altLang="en-US" sz="2000" dirty="0"/>
              <a:t>错误和数组越界，记得要检查容易越界的地方</a:t>
            </a:r>
            <a:endParaRPr lang="en-AU" altLang="zh-CN" sz="2000" dirty="0"/>
          </a:p>
          <a:p>
            <a:pPr>
              <a:lnSpc>
                <a:spcPct val="150000"/>
              </a:lnSpc>
            </a:pPr>
            <a:r>
              <a:rPr lang="en-AU" altLang="zh-CN" sz="2000" dirty="0"/>
              <a:t>	</a:t>
            </a:r>
            <a:r>
              <a:rPr lang="zh-CN" altLang="en-US" sz="2000" dirty="0"/>
              <a:t>多组数据一定要检查初始化啊，本地能过交上去</a:t>
            </a:r>
            <a:r>
              <a:rPr lang="en-US" altLang="zh-CN" sz="2000" dirty="0"/>
              <a:t>WA</a:t>
            </a:r>
            <a:r>
              <a:rPr lang="zh-CN" altLang="en-US" sz="2000" dirty="0"/>
              <a:t>，也是初始化的问题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8B63B-B964-4335-A49A-94629C86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85" y="5341949"/>
            <a:ext cx="3247619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再来谈一下，组队方面的问题。牛客的比赛就快要打完了，我们大家在比赛的时候基本上都是多台电脑同时操作，等到牛客多校结束，我们内部比赛训练的时候就是一台电脑了，这就有一个问题，面对两道都有想法的题怎么办，谁先写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这就需要确定一个优先级最高的人来写签到，在正式比赛的时候压力其实很大的，能很好的签到真的是非常不容易的一件事。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2173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 读题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因为我们都比较菜，自己队很难开题，基本上都是跟榜，在前段时间一定要保证有人读题，一个队里有人能读题也是十分重要的一件事</a:t>
            </a:r>
            <a:r>
              <a:rPr lang="en-US" altLang="zh-CN" sz="2000" dirty="0"/>
              <a:t>( </a:t>
            </a:r>
            <a:r>
              <a:rPr lang="zh-CN" altLang="en-US" sz="2000" dirty="0"/>
              <a:t>去年厦门白给赛</a:t>
            </a:r>
            <a:r>
              <a:rPr lang="en-US" altLang="zh-CN" sz="2000" dirty="0"/>
              <a:t> )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什么是读题，不是说你自己把题目意思搞懂了就是读题，你需要大概思考一下这个题目的难度，类型，是否可做，如果可做，一定要跟队友讲明白题意。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读题真的十分重要，像我这种英语菜鸡是这辈子都读不懂题了 </a:t>
            </a:r>
            <a:r>
              <a:rPr lang="en-US" altLang="zh-CN" sz="2000" dirty="0"/>
              <a:t>QwQ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还有一点就是，跟别人讲题意的时候，就只要讲题意就好了，不要说 我觉得这个题可以怎么怎么做，要给队友自己思考的时间，防止被错误的思路带歪，当然，如果这是你做过的题，或者真的十分明显，直接说也可。</a:t>
            </a:r>
            <a:r>
              <a:rPr lang="en-US" altLang="zh-CN" sz="2000" dirty="0"/>
              <a:t>(</a:t>
            </a:r>
            <a:r>
              <a:rPr lang="zh-CN" altLang="en-US" sz="2000" dirty="0"/>
              <a:t>以前我跟左学长交流题目有时候就是，他说我不行，我说他不行 </a:t>
            </a:r>
            <a:r>
              <a:rPr lang="en-US" altLang="zh-CN" sz="2000" dirty="0"/>
              <a:t>QwQ)</a:t>
            </a:r>
          </a:p>
        </p:txBody>
      </p:sp>
    </p:spTree>
    <p:extLst>
      <p:ext uri="{BB962C8B-B14F-4D97-AF65-F5344CB8AC3E}">
        <p14:creationId xmlns:p14="http://schemas.microsoft.com/office/powerpoint/2010/main" val="30415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 配合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比赛，只有 </a:t>
            </a:r>
            <a:r>
              <a:rPr lang="en-US" altLang="zh-CN" sz="2000" dirty="0"/>
              <a:t>5h</a:t>
            </a:r>
            <a:r>
              <a:rPr lang="zh-CN" altLang="en-US" sz="2000" dirty="0"/>
              <a:t>，要怎么分配，首先，一定要保证有人读题，还得要有人在写东西，还要有人在想题（罚坐场 全程想题）。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06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84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7CC1C8-C8EB-470B-BCC1-6787B553B8A0}"/>
              </a:ext>
            </a:extLst>
          </p:cNvPr>
          <p:cNvSpPr txBox="1"/>
          <p:nvPr/>
        </p:nvSpPr>
        <p:spPr>
          <a:xfrm>
            <a:off x="914400" y="522514"/>
            <a:ext cx="270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说在前面的话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80F7D-2390-40F4-903F-3ACFD2006E94}"/>
              </a:ext>
            </a:extLst>
          </p:cNvPr>
          <p:cNvSpPr txBox="1"/>
          <p:nvPr/>
        </p:nvSpPr>
        <p:spPr>
          <a:xfrm>
            <a:off x="1151905" y="1603169"/>
            <a:ext cx="9963399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实验室很多人都知道，我和</a:t>
            </a:r>
            <a:r>
              <a:rPr lang="en-US" altLang="zh-CN" sz="2000" dirty="0"/>
              <a:t>hrk</a:t>
            </a:r>
            <a:r>
              <a:rPr lang="zh-CN" altLang="en-US" sz="2000" dirty="0"/>
              <a:t>高中都是</a:t>
            </a:r>
            <a:r>
              <a:rPr lang="en-US" altLang="zh-CN" sz="2000" dirty="0"/>
              <a:t>OI</a:t>
            </a:r>
            <a:r>
              <a:rPr lang="zh-CN" altLang="en-US" sz="2000" dirty="0"/>
              <a:t>选手，从</a:t>
            </a:r>
            <a:r>
              <a:rPr lang="en-US" altLang="zh-CN" sz="2000" dirty="0"/>
              <a:t>15</a:t>
            </a:r>
            <a:r>
              <a:rPr lang="zh-CN" altLang="en-US" sz="2000" dirty="0"/>
              <a:t>年开始，到现在写这破题目都已经</a:t>
            </a:r>
            <a:r>
              <a:rPr lang="en-US" altLang="zh-CN" sz="2000" dirty="0"/>
              <a:t>5</a:t>
            </a:r>
            <a:r>
              <a:rPr lang="zh-CN" altLang="en-US" sz="2000" dirty="0"/>
              <a:t>年了</a:t>
            </a:r>
            <a:r>
              <a:rPr lang="en-US" altLang="zh-CN" sz="2000" dirty="0"/>
              <a:t>(</a:t>
            </a:r>
            <a:r>
              <a:rPr lang="zh-CN" altLang="en-US" sz="2000" dirty="0"/>
              <a:t>虽然高中的时候是真的菜</a:t>
            </a:r>
            <a:r>
              <a:rPr lang="en-US" altLang="zh-CN" sz="2000" dirty="0"/>
              <a:t>)</a:t>
            </a:r>
            <a:r>
              <a:rPr lang="zh-CN" altLang="en-US" sz="2000" dirty="0"/>
              <a:t>，泥萌应该也了解过一点点 </a:t>
            </a:r>
            <a:r>
              <a:rPr lang="en-US" altLang="zh-CN" sz="2000" dirty="0"/>
              <a:t>OI </a:t>
            </a:r>
            <a:r>
              <a:rPr lang="zh-CN" altLang="en-US" sz="2000" dirty="0"/>
              <a:t>的赛制，跟 </a:t>
            </a:r>
            <a:r>
              <a:rPr lang="en-US" altLang="zh-CN" sz="2000" dirty="0"/>
              <a:t>ACM </a:t>
            </a:r>
            <a:r>
              <a:rPr lang="zh-CN" altLang="en-US" sz="2000" dirty="0"/>
              <a:t>赛制相比，虽然整体上都是解题目，但是还是有很大区别的，首先 </a:t>
            </a:r>
            <a:r>
              <a:rPr lang="en-US" altLang="zh-CN" sz="2000" dirty="0"/>
              <a:t>OI </a:t>
            </a:r>
            <a:r>
              <a:rPr lang="zh-CN" altLang="en-US" sz="2000" dirty="0"/>
              <a:t>是单人的比赛，其次</a:t>
            </a:r>
            <a:r>
              <a:rPr lang="en-US" altLang="zh-CN" sz="2000" dirty="0"/>
              <a:t> OI </a:t>
            </a:r>
            <a:r>
              <a:rPr lang="zh-CN" altLang="en-US" sz="2000" dirty="0"/>
              <a:t>的比赛是赛后统一提交文件，也就是说你只有一次评测的机会，不过会根据你通过的数据点得到相应的分数，也就是没</a:t>
            </a:r>
            <a:r>
              <a:rPr lang="en-US" altLang="zh-CN" sz="2000" dirty="0"/>
              <a:t>AC</a:t>
            </a:r>
            <a:r>
              <a:rPr lang="zh-CN" altLang="en-US" sz="2000" dirty="0"/>
              <a:t>也有分，但是</a:t>
            </a:r>
            <a:r>
              <a:rPr lang="en-US" altLang="zh-CN" sz="2000" dirty="0"/>
              <a:t>ACM</a:t>
            </a:r>
            <a:r>
              <a:rPr lang="zh-CN" altLang="en-US" sz="2000" dirty="0"/>
              <a:t>就不一样，你的每次提交，都能返回一个结果，</a:t>
            </a:r>
            <a:r>
              <a:rPr lang="en-US" altLang="zh-CN" sz="2000" dirty="0"/>
              <a:t>AC</a:t>
            </a:r>
            <a:r>
              <a:rPr lang="zh-CN" altLang="en-US" sz="2000" dirty="0"/>
              <a:t>、</a:t>
            </a:r>
            <a:r>
              <a:rPr lang="en-US" altLang="zh-CN" sz="2000" dirty="0"/>
              <a:t>WA</a:t>
            </a:r>
            <a:r>
              <a:rPr lang="zh-CN" altLang="en-US" sz="2000" dirty="0"/>
              <a:t> 、</a:t>
            </a:r>
            <a:r>
              <a:rPr lang="en-US" altLang="zh-CN" sz="2000" dirty="0"/>
              <a:t>TLE ... </a:t>
            </a:r>
            <a:r>
              <a:rPr lang="zh-CN" altLang="en-US" sz="2000" dirty="0"/>
              <a:t>，总之就是提交完之后没</a:t>
            </a:r>
            <a:r>
              <a:rPr lang="en-US" altLang="zh-CN" sz="2000" dirty="0"/>
              <a:t>AC</a:t>
            </a:r>
            <a:r>
              <a:rPr lang="zh-CN" altLang="en-US" sz="2000" dirty="0"/>
              <a:t>任有修改的机会，但是必须要</a:t>
            </a:r>
            <a:r>
              <a:rPr lang="en-US" altLang="zh-CN" sz="2000" dirty="0"/>
              <a:t>AC</a:t>
            </a:r>
            <a:r>
              <a:rPr lang="zh-CN" altLang="en-US" sz="2000" dirty="0"/>
              <a:t>才有分。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 </a:t>
            </a:r>
            <a:r>
              <a:rPr lang="en-US" altLang="zh-CN" sz="2000" dirty="0"/>
              <a:t>OI </a:t>
            </a:r>
            <a:r>
              <a:rPr lang="zh-CN" altLang="en-US" sz="2000" dirty="0"/>
              <a:t>中 </a:t>
            </a:r>
            <a:r>
              <a:rPr lang="en-US" altLang="zh-CN" sz="2000" dirty="0"/>
              <a:t>Debug </a:t>
            </a:r>
            <a:r>
              <a:rPr lang="zh-CN" altLang="en-US" sz="2000" dirty="0"/>
              <a:t>能力就显得十分重要 </a:t>
            </a:r>
            <a:r>
              <a:rPr lang="en-US" altLang="zh-CN" sz="2000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ACM</a:t>
            </a:r>
            <a:r>
              <a:rPr lang="zh-CN" altLang="en-US" sz="2000" dirty="0"/>
              <a:t>中每次错误提交都有 </a:t>
            </a:r>
            <a:r>
              <a:rPr lang="en-US" altLang="zh-CN" sz="2000" dirty="0"/>
              <a:t>20mins </a:t>
            </a:r>
            <a:r>
              <a:rPr lang="zh-CN" altLang="en-US" sz="2000" dirty="0"/>
              <a:t>的惩罚，在很多时候，罚时少能进步的排名其实也是很多的，也就是 </a:t>
            </a:r>
            <a:r>
              <a:rPr lang="en-US" altLang="zh-CN" sz="2000" dirty="0"/>
              <a:t>Debug </a:t>
            </a:r>
            <a:r>
              <a:rPr lang="zh-CN" altLang="en-US" sz="2000" dirty="0"/>
              <a:t>在</a:t>
            </a:r>
            <a:r>
              <a:rPr lang="en-US" altLang="zh-CN" sz="2000" dirty="0"/>
              <a:t>ACM</a:t>
            </a:r>
            <a:r>
              <a:rPr lang="zh-CN" altLang="en-US" sz="2000" dirty="0"/>
              <a:t>中也是十分重要的 </a:t>
            </a:r>
            <a:r>
              <a:rPr lang="en-US" altLang="zh-CN" sz="2000" dirty="0"/>
              <a:t>QwQ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20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B15B3A-B1BB-442F-981B-2561160B4F8B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B2AB-E7A6-4CDE-9417-7CA9D02358C0}"/>
              </a:ext>
            </a:extLst>
          </p:cNvPr>
          <p:cNvSpPr txBox="1"/>
          <p:nvPr/>
        </p:nvSpPr>
        <p:spPr>
          <a:xfrm>
            <a:off x="1151905" y="1603169"/>
            <a:ext cx="9963399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Debug </a:t>
            </a:r>
            <a:r>
              <a:rPr lang="zh-CN" altLang="en-US" sz="2000" dirty="0"/>
              <a:t>也分为几类，首先是静态差错，就是对着代码干瞪眼找问题，静态差错主要是看一些你打了 </a:t>
            </a:r>
            <a:r>
              <a:rPr lang="en-US" altLang="zh-CN" sz="2000" dirty="0"/>
              <a:t>1w </a:t>
            </a:r>
            <a:r>
              <a:rPr lang="zh-CN" altLang="en-US" sz="2000" dirty="0"/>
              <a:t>遍的东西有没有打错 </a:t>
            </a:r>
            <a:r>
              <a:rPr lang="en-US" altLang="zh-CN" sz="2000" dirty="0"/>
              <a:t>(</a:t>
            </a:r>
            <a:r>
              <a:rPr lang="zh-CN" altLang="en-US" sz="2000" dirty="0"/>
              <a:t>快速幂不加 </a:t>
            </a:r>
            <a:r>
              <a:rPr lang="en-US" altLang="zh-CN" sz="2000" dirty="0"/>
              <a:t>LL )</a:t>
            </a:r>
            <a:r>
              <a:rPr lang="zh-CN" altLang="en-US" sz="2000" dirty="0"/>
              <a:t>，有没有初始化，基本上只能找到一些常见的错误。还有动态调试，输出中间过程的结果，跟自己预想的过程对比，这就涉及一个出数据的能力了。最后就是随机数据对拍。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CB5FD0-93A3-456A-93C4-573C407DB8D8}"/>
              </a:ext>
            </a:extLst>
          </p:cNvPr>
          <p:cNvSpPr txBox="1"/>
          <p:nvPr/>
        </p:nvSpPr>
        <p:spPr>
          <a:xfrm>
            <a:off x="1151904" y="3495290"/>
            <a:ext cx="996339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什么叫出数据的能力，就是你要想，如果你作为出题人，你肯定就要出一些阴间数据卡别人，给自己的代码 </a:t>
            </a:r>
            <a:r>
              <a:rPr lang="en-US" altLang="zh-CN" sz="2000" dirty="0"/>
              <a:t>Debug </a:t>
            </a:r>
            <a:r>
              <a:rPr lang="zh-CN" altLang="en-US" sz="2000" dirty="0"/>
              <a:t>，就要出一些感觉容易错的数据。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F0948-1908-4E63-BE8A-7AB88CF8BBDE}"/>
              </a:ext>
            </a:extLst>
          </p:cNvPr>
          <p:cNvSpPr txBox="1"/>
          <p:nvPr/>
        </p:nvSpPr>
        <p:spPr>
          <a:xfrm>
            <a:off x="625435" y="5001267"/>
            <a:ext cx="1015340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最后，在提交前，一定要想一下边界条件写对了没有，一定要想一下爆 </a:t>
            </a:r>
            <a:r>
              <a:rPr lang="en-US" altLang="zh-CN" sz="2000" dirty="0"/>
              <a:t>int </a:t>
            </a:r>
            <a:r>
              <a:rPr lang="zh-CN" altLang="en-US" sz="2000" dirty="0"/>
              <a:t>了没有</a:t>
            </a:r>
          </a:p>
        </p:txBody>
      </p:sp>
    </p:spTree>
    <p:extLst>
      <p:ext uri="{BB962C8B-B14F-4D97-AF65-F5344CB8AC3E}">
        <p14:creationId xmlns:p14="http://schemas.microsoft.com/office/powerpoint/2010/main" val="32204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4D8832-B4A8-47EC-92FC-ADB8D3B5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5" y="683517"/>
            <a:ext cx="3238095" cy="54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4A9316-DC2B-4E5A-96BE-12ADE12A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30" y="683517"/>
            <a:ext cx="3200000" cy="55238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37D592-273E-41E8-829E-D52294397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4" y="593040"/>
            <a:ext cx="3428571" cy="57047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4F6A8D-9D2F-4F23-B0F6-351AD3031494}"/>
              </a:ext>
            </a:extLst>
          </p:cNvPr>
          <p:cNvSpPr txBox="1"/>
          <p:nvPr/>
        </p:nvSpPr>
        <p:spPr>
          <a:xfrm>
            <a:off x="2422566" y="180000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5B30-E12D-44F3-9404-399653535335}"/>
              </a:ext>
            </a:extLst>
          </p:cNvPr>
          <p:cNvSpPr txBox="1"/>
          <p:nvPr/>
        </p:nvSpPr>
        <p:spPr>
          <a:xfrm>
            <a:off x="5383480" y="180000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B7A293-B8A3-4563-B779-53C325C876B9}"/>
              </a:ext>
            </a:extLst>
          </p:cNvPr>
          <p:cNvSpPr txBox="1"/>
          <p:nvPr/>
        </p:nvSpPr>
        <p:spPr>
          <a:xfrm>
            <a:off x="8503931" y="133232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BCA063-1A32-4760-9B87-191D59FB7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23" y="1407729"/>
            <a:ext cx="963809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CA1692-BDF7-4F05-A8EC-DFEFA069073B}"/>
              </a:ext>
            </a:extLst>
          </p:cNvPr>
          <p:cNvSpPr txBox="1"/>
          <p:nvPr/>
        </p:nvSpPr>
        <p:spPr>
          <a:xfrm>
            <a:off x="902524" y="1567543"/>
            <a:ext cx="693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这个题目虽然难写</a:t>
            </a:r>
            <a:r>
              <a:rPr lang="en-AU" altLang="zh-CN" dirty="0"/>
              <a:t>(</a:t>
            </a:r>
            <a:r>
              <a:rPr lang="zh-CN" altLang="en-US" dirty="0"/>
              <a:t>容易写错</a:t>
            </a:r>
            <a:r>
              <a:rPr lang="en-AU" altLang="zh-CN" dirty="0"/>
              <a:t>)</a:t>
            </a:r>
            <a:r>
              <a:rPr lang="zh-CN" altLang="en-US" dirty="0"/>
              <a:t>，但是很容易找到错哪里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89003-6E00-4526-AE3D-59D51F379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3025" y="1326162"/>
            <a:ext cx="4073978" cy="54319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F8599-92EC-4AE2-B811-F6A01680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464" y="1257879"/>
            <a:ext cx="4073979" cy="54319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3E8F4D-FF3D-42B6-BDB1-DFF73E801F3D}"/>
              </a:ext>
            </a:extLst>
          </p:cNvPr>
          <p:cNvSpPr txBox="1"/>
          <p:nvPr/>
        </p:nvSpPr>
        <p:spPr>
          <a:xfrm>
            <a:off x="6246421" y="396381"/>
            <a:ext cx="501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1 10000000000</a:t>
            </a:r>
          </a:p>
          <a:p>
            <a:r>
              <a:rPr lang="en-US" altLang="zh-CN" dirty="0"/>
              <a:t>2 10000000000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E9893-463C-4CC4-9D4D-B28CC424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15" y="1969574"/>
            <a:ext cx="8705850" cy="102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6A463E-6134-4263-BDAA-978A5BA7237C}"/>
              </a:ext>
            </a:extLst>
          </p:cNvPr>
          <p:cNvSpPr txBox="1"/>
          <p:nvPr/>
        </p:nvSpPr>
        <p:spPr>
          <a:xfrm>
            <a:off x="1710047" y="1377538"/>
            <a:ext cx="720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接下来来讲一下对拍，错误程序以 </a:t>
            </a:r>
            <a:r>
              <a:rPr lang="en-US" altLang="zh-CN" dirty="0"/>
              <a:t>LJJ</a:t>
            </a:r>
            <a:r>
              <a:rPr lang="zh-CN" altLang="en-US" dirty="0"/>
              <a:t> 的代码为例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49606D-9507-4250-9A47-CBC4B314F753}"/>
              </a:ext>
            </a:extLst>
          </p:cNvPr>
          <p:cNvSpPr txBox="1"/>
          <p:nvPr/>
        </p:nvSpPr>
        <p:spPr>
          <a:xfrm>
            <a:off x="1484415" y="3182587"/>
            <a:ext cx="91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详细的对拍还可以参考 </a:t>
            </a:r>
            <a:r>
              <a:rPr lang="en-US" altLang="zh-CN" dirty="0">
                <a:hlinkClick r:id="rId3"/>
              </a:rPr>
              <a:t>https://blog.csdn.net/wlx65003/article/details/51149196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3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27FA7-EF90-4EDD-8411-A82003E2D076}"/>
              </a:ext>
            </a:extLst>
          </p:cNvPr>
          <p:cNvSpPr txBox="1"/>
          <p:nvPr/>
        </p:nvSpPr>
        <p:spPr>
          <a:xfrm>
            <a:off x="1484415" y="1678366"/>
            <a:ext cx="9963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来看一道不是很好 </a:t>
            </a:r>
            <a:r>
              <a:rPr lang="en-US" altLang="zh-CN" sz="2000" dirty="0"/>
              <a:t>Debug </a:t>
            </a:r>
            <a:r>
              <a:rPr lang="zh-CN" altLang="en-US" sz="2000" dirty="0"/>
              <a:t>的题，多校第</a:t>
            </a:r>
            <a:r>
              <a:rPr lang="en-US" altLang="zh-CN" sz="2000" dirty="0"/>
              <a:t>4</a:t>
            </a:r>
            <a:r>
              <a:rPr lang="zh-CN" altLang="en-US" sz="2000" dirty="0"/>
              <a:t>场</a:t>
            </a:r>
            <a:r>
              <a:rPr lang="en-US" altLang="zh-CN" sz="2000" dirty="0"/>
              <a:t>D</a:t>
            </a:r>
            <a:r>
              <a:rPr lang="zh-CN" altLang="en-US" sz="2000" dirty="0"/>
              <a:t>，给你一个字符串，划分成若干份，找到最大值减最小值最小的答案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0299CC-280C-4C68-8506-D7C5506C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93" y="2791074"/>
            <a:ext cx="960000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5541B5-4D11-471A-A6A4-B62B77C95C2A}"/>
              </a:ext>
            </a:extLst>
          </p:cNvPr>
          <p:cNvSpPr txBox="1"/>
          <p:nvPr/>
        </p:nvSpPr>
        <p:spPr>
          <a:xfrm>
            <a:off x="1484415" y="1678366"/>
            <a:ext cx="99633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为什么说这个题 </a:t>
            </a:r>
            <a:r>
              <a:rPr lang="en-US" altLang="zh-CN" sz="2000" dirty="0"/>
              <a:t>Debug </a:t>
            </a:r>
            <a:r>
              <a:rPr lang="zh-CN" altLang="en-US" sz="2000" dirty="0"/>
              <a:t>比较难，想到这个题的策略其实不算难，但是，这个题的需要考虑的情况很多，在比赛的时候很难想出一种较为统一的方法来解决不同情况，所以这个题的码量比较大，由于你的策略大致上都是对的，错点就只可能是某些情况没处理好，这时候就要出数据来 </a:t>
            </a:r>
            <a:r>
              <a:rPr lang="en-US" altLang="zh-CN" sz="2000" dirty="0"/>
              <a:t>hack </a:t>
            </a:r>
            <a:r>
              <a:rPr lang="zh-CN" altLang="en-US" sz="2000" dirty="0"/>
              <a:t>自己，我那天早上就一直在瞎试，基本上发现哪里错了，改一下交，又</a:t>
            </a:r>
            <a:r>
              <a:rPr lang="en-US" altLang="zh-CN" sz="2000" dirty="0"/>
              <a:t>WA</a:t>
            </a:r>
            <a:r>
              <a:rPr lang="zh-CN" altLang="en-US" sz="2000" dirty="0"/>
              <a:t>，然后又出数据，又改又交又</a:t>
            </a:r>
            <a:r>
              <a:rPr lang="en-US" altLang="zh-CN" sz="2000" dirty="0"/>
              <a:t>WA</a:t>
            </a:r>
            <a:r>
              <a:rPr lang="zh-CN" altLang="en-US" sz="2000" dirty="0"/>
              <a:t>，基本上就是循环白给。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（后面迅哥也补了这个 也就</a:t>
            </a:r>
            <a:r>
              <a:rPr lang="en-US" altLang="zh-CN" sz="2000" dirty="0"/>
              <a:t>300</a:t>
            </a:r>
            <a:r>
              <a:rPr lang="zh-CN" altLang="en-US" sz="2000" dirty="0"/>
              <a:t>多行  也就</a:t>
            </a:r>
            <a:r>
              <a:rPr lang="en-US" altLang="zh-CN" sz="2000" dirty="0"/>
              <a:t>WA</a:t>
            </a:r>
            <a:r>
              <a:rPr lang="zh-CN" altLang="en-US" sz="2000" dirty="0"/>
              <a:t>了大概</a:t>
            </a:r>
            <a:r>
              <a:rPr lang="en-US" altLang="zh-CN" sz="2000" dirty="0"/>
              <a:t>20</a:t>
            </a:r>
            <a:r>
              <a:rPr lang="zh-CN" altLang="en-US" sz="2000" dirty="0"/>
              <a:t>多发）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64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9BFE41-7755-41B5-8EBD-F86EED80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897" y="1290905"/>
            <a:ext cx="3438095" cy="4276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CCDD1-1FAC-4694-95F8-B5F1004CB7E9}"/>
              </a:ext>
            </a:extLst>
          </p:cNvPr>
          <p:cNvSpPr txBox="1"/>
          <p:nvPr/>
        </p:nvSpPr>
        <p:spPr>
          <a:xfrm>
            <a:off x="-154379" y="1618990"/>
            <a:ext cx="996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来看一个策略容易出问题的题 </a:t>
            </a:r>
            <a:r>
              <a:rPr lang="en-US" altLang="zh-CN" sz="2000" dirty="0"/>
              <a:t>CF #657 Div.2 A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8FD76-032F-4818-BAFE-1237EEBD4D93}"/>
              </a:ext>
            </a:extLst>
          </p:cNvPr>
          <p:cNvSpPr txBox="1"/>
          <p:nvPr/>
        </p:nvSpPr>
        <p:spPr>
          <a:xfrm>
            <a:off x="771896" y="2814452"/>
            <a:ext cx="446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abac???caba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6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1352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关于Dubug和组队事项的一些问题的讲解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关于Dubug和组队事项的一些问题的讲解</dc:title>
  <dc:creator>贺 禧</dc:creator>
  <cp:lastModifiedBy>贺 禧</cp:lastModifiedBy>
  <cp:revision>22</cp:revision>
  <dcterms:created xsi:type="dcterms:W3CDTF">2020-08-02T01:46:15Z</dcterms:created>
  <dcterms:modified xsi:type="dcterms:W3CDTF">2020-08-02T06:24:15Z</dcterms:modified>
</cp:coreProperties>
</file>