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2022-10-21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xmlns="" id="{7CA45653-824F-4EF5-970A-DB7514358F5F}"/>
              </a:ext>
            </a:extLst>
          </p:cNvPr>
          <p:cNvSpPr/>
          <p:nvPr/>
        </p:nvSpPr>
        <p:spPr>
          <a:xfrm>
            <a:off x="-1714544" y="1285860"/>
            <a:ext cx="857256" cy="857256"/>
          </a:xfrm>
          <a:prstGeom prst="cube">
            <a:avLst>
              <a:gd name="adj" fmla="val 30731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000">
                <a:srgbClr val="FF0000"/>
              </a:gs>
              <a:gs pos="100000">
                <a:srgbClr val="0070C0"/>
              </a:gs>
            </a:gsLst>
            <a:path path="rect">
              <a:fillToRect t="100000" r="100000"/>
            </a:path>
            <a:tileRect l="-100000" b="-100000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xmlns="" id="{1A954493-A634-4D26-A3E5-9F062301281B}"/>
              </a:ext>
            </a:extLst>
          </p:cNvPr>
          <p:cNvSpPr/>
          <p:nvPr/>
        </p:nvSpPr>
        <p:spPr>
          <a:xfrm>
            <a:off x="-1785982" y="2643182"/>
            <a:ext cx="928694" cy="928694"/>
          </a:xfrm>
          <a:prstGeom prst="cube">
            <a:avLst>
              <a:gd name="adj" fmla="val 3142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000">
                <a:srgbClr val="00B050"/>
              </a:gs>
              <a:gs pos="100000">
                <a:srgbClr val="0070C0"/>
              </a:gs>
            </a:gsLst>
            <a:path path="rect">
              <a:fillToRect t="100000" r="100000"/>
            </a:path>
            <a:tileRect l="-100000" b="-100000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5896364-0DE1-433B-AC4E-652366773B69}"/>
              </a:ext>
            </a:extLst>
          </p:cNvPr>
          <p:cNvSpPr/>
          <p:nvPr/>
        </p:nvSpPr>
        <p:spPr>
          <a:xfrm>
            <a:off x="7746657" y="2357430"/>
            <a:ext cx="254367" cy="150019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0" y="4071942"/>
            <a:ext cx="15001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90x3x1</a:t>
            </a:r>
          </a:p>
          <a:p>
            <a:endParaRPr lang="en-US" altLang="zh-CN" sz="1400" dirty="0" smtClean="0">
              <a:latin typeface="+mn-lt"/>
            </a:endParaRPr>
          </a:p>
          <a:p>
            <a:r>
              <a:rPr lang="en-US" altLang="zh-CN" sz="1400" dirty="0" smtClean="0"/>
              <a:t>90</a:t>
            </a:r>
            <a:r>
              <a:rPr lang="zh-CN" altLang="en-US" sz="1400" dirty="0" smtClean="0"/>
              <a:t>组三轴加速度</a:t>
            </a:r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-1785982" y="4857760"/>
            <a:ext cx="72940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>
            <a:extLst>
              <a:ext uri="{FF2B5EF4-FFF2-40B4-BE49-F238E27FC236}">
                <a16:creationId xmlns:a16="http://schemas.microsoft.com/office/drawing/2014/main" xmlns="" id="{7CA45653-824F-4EF5-970A-DB7514358F5F}"/>
              </a:ext>
            </a:extLst>
          </p:cNvPr>
          <p:cNvSpPr/>
          <p:nvPr/>
        </p:nvSpPr>
        <p:spPr>
          <a:xfrm>
            <a:off x="214314" y="2214554"/>
            <a:ext cx="214314" cy="1714512"/>
          </a:xfrm>
          <a:prstGeom prst="cube">
            <a:avLst>
              <a:gd name="adj" fmla="val 6786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000">
                <a:srgbClr val="FF0000"/>
              </a:gs>
              <a:gs pos="100000">
                <a:srgbClr val="0070C0"/>
              </a:gs>
            </a:gsLst>
            <a:path path="rect">
              <a:fillToRect t="100000" r="100000"/>
            </a:path>
            <a:tileRect l="-100000" b="-100000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-1643106" y="5143512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here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500066" y="3143248"/>
            <a:ext cx="92869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571504" y="2143116"/>
            <a:ext cx="12144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F=2</a:t>
            </a:r>
          </a:p>
          <a:p>
            <a:r>
              <a:rPr lang="en-US" altLang="zh-CN" sz="1400" dirty="0" smtClean="0">
                <a:latin typeface="+mn-lt"/>
              </a:rPr>
              <a:t>S=1</a:t>
            </a:r>
          </a:p>
          <a:p>
            <a:r>
              <a:rPr lang="en-US" altLang="zh-CN" sz="1400" dirty="0" smtClean="0"/>
              <a:t>P=0</a:t>
            </a:r>
          </a:p>
          <a:p>
            <a:r>
              <a:rPr lang="en-US" altLang="zh-CN" sz="1400" dirty="0" smtClean="0">
                <a:latin typeface="+mn-lt"/>
              </a:rPr>
              <a:t>128 filters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571504" y="3214686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Conv2D</a:t>
            </a:r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xmlns="" id="{1A954493-A634-4D26-A3E5-9F062301281B}"/>
              </a:ext>
            </a:extLst>
          </p:cNvPr>
          <p:cNvSpPr/>
          <p:nvPr/>
        </p:nvSpPr>
        <p:spPr>
          <a:xfrm>
            <a:off x="1643074" y="1571612"/>
            <a:ext cx="928694" cy="2500330"/>
          </a:xfrm>
          <a:prstGeom prst="cube">
            <a:avLst>
              <a:gd name="adj" fmla="val 8769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000">
                <a:srgbClr val="00B050"/>
              </a:gs>
              <a:gs pos="100000">
                <a:srgbClr val="0070C0"/>
              </a:gs>
            </a:gsLst>
            <a:path path="rect">
              <a:fillToRect t="100000" r="100000"/>
            </a:path>
            <a:tileRect l="-100000" b="-100000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1571636" y="4143380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89x2x128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2786082" y="2071678"/>
            <a:ext cx="12144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F=2</a:t>
            </a:r>
          </a:p>
          <a:p>
            <a:r>
              <a:rPr lang="en-US" altLang="zh-CN" sz="1400" dirty="0" smtClean="0">
                <a:latin typeface="+mn-lt"/>
              </a:rPr>
              <a:t>S=1</a:t>
            </a:r>
          </a:p>
          <a:p>
            <a:r>
              <a:rPr lang="en-US" altLang="zh-CN" sz="1400" dirty="0" smtClean="0"/>
              <a:t>P=0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2714644" y="3000372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2714644" y="3143248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 smtClean="0"/>
              <a:t>MaxPooling</a:t>
            </a:r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xmlns="" id="{1A954493-A634-4D26-A3E5-9F062301281B}"/>
              </a:ext>
            </a:extLst>
          </p:cNvPr>
          <p:cNvSpPr/>
          <p:nvPr/>
        </p:nvSpPr>
        <p:spPr>
          <a:xfrm>
            <a:off x="3857652" y="1785926"/>
            <a:ext cx="1071570" cy="2071702"/>
          </a:xfrm>
          <a:prstGeom prst="cube">
            <a:avLst>
              <a:gd name="adj" fmla="val 8769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8000">
                <a:srgbClr val="00B050"/>
              </a:gs>
              <a:gs pos="100000">
                <a:srgbClr val="0070C0"/>
              </a:gs>
            </a:gsLst>
            <a:path path="rect">
              <a:fillToRect t="100000" r="100000"/>
            </a:path>
            <a:tileRect l="-100000" b="-100000"/>
          </a:grad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3571900" y="4143380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44x1x128</a:t>
            </a:r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4929222" y="3000372"/>
            <a:ext cx="64291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4786314" y="3143248"/>
            <a:ext cx="12144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Cascade to </a:t>
            </a:r>
          </a:p>
          <a:p>
            <a:r>
              <a:rPr lang="en-US" altLang="zh-CN" sz="1400" dirty="0" smtClean="0">
                <a:latin typeface="+mn-lt"/>
              </a:rPr>
              <a:t> a vector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05896364-0DE1-433B-AC4E-652366773B69}"/>
              </a:ext>
            </a:extLst>
          </p:cNvPr>
          <p:cNvSpPr/>
          <p:nvPr/>
        </p:nvSpPr>
        <p:spPr>
          <a:xfrm>
            <a:off x="5715008" y="857232"/>
            <a:ext cx="254367" cy="464347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5500694" y="5572140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5632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6000760" y="3000372"/>
            <a:ext cx="42862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05896364-0DE1-433B-AC4E-652366773B69}"/>
              </a:ext>
            </a:extLst>
          </p:cNvPr>
          <p:cNvSpPr/>
          <p:nvPr/>
        </p:nvSpPr>
        <p:spPr>
          <a:xfrm>
            <a:off x="6500826" y="1785926"/>
            <a:ext cx="254367" cy="264320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6429388" y="4500570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64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05896364-0DE1-433B-AC4E-652366773B69}"/>
              </a:ext>
            </a:extLst>
          </p:cNvPr>
          <p:cNvSpPr/>
          <p:nvPr/>
        </p:nvSpPr>
        <p:spPr>
          <a:xfrm>
            <a:off x="7215206" y="1785926"/>
            <a:ext cx="254367" cy="264320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6786578" y="3000372"/>
            <a:ext cx="42862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7143768" y="4500570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64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xmlns="" id="{DD6204E7-6973-45E0-A025-73FCA72B0824}"/>
              </a:ext>
            </a:extLst>
          </p:cNvPr>
          <p:cNvCxnSpPr>
            <a:cxnSpLocks/>
          </p:cNvCxnSpPr>
          <p:nvPr/>
        </p:nvCxnSpPr>
        <p:spPr>
          <a:xfrm>
            <a:off x="7500958" y="3000372"/>
            <a:ext cx="214314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7715272" y="3929066"/>
            <a:ext cx="12144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6</a:t>
            </a: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211B9C8C-25FA-4252-8AD2-147C3CF63258}"/>
              </a:ext>
            </a:extLst>
          </p:cNvPr>
          <p:cNvSpPr/>
          <p:nvPr/>
        </p:nvSpPr>
        <p:spPr>
          <a:xfrm>
            <a:off x="8072462" y="2428868"/>
            <a:ext cx="12144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+mn-lt"/>
              </a:rPr>
              <a:t>Walking</a:t>
            </a:r>
          </a:p>
          <a:p>
            <a:r>
              <a:rPr lang="en-US" altLang="zh-CN" sz="1400" dirty="0" smtClean="0"/>
              <a:t>Jogging</a:t>
            </a:r>
          </a:p>
          <a:p>
            <a:r>
              <a:rPr lang="en-US" altLang="zh-CN" sz="1400" dirty="0" smtClean="0">
                <a:latin typeface="+mn-lt"/>
              </a:rPr>
              <a:t>Upstairs</a:t>
            </a:r>
          </a:p>
          <a:p>
            <a:r>
              <a:rPr lang="en-US" altLang="zh-CN" sz="1400" dirty="0" smtClean="0"/>
              <a:t>Downstairs</a:t>
            </a:r>
          </a:p>
          <a:p>
            <a:r>
              <a:rPr lang="en-US" altLang="zh-CN" sz="1400" dirty="0" smtClean="0">
                <a:latin typeface="+mn-lt"/>
              </a:rPr>
              <a:t>Standing</a:t>
            </a:r>
          </a:p>
          <a:p>
            <a:r>
              <a:rPr lang="en-US" altLang="zh-CN" sz="1400" dirty="0" smtClean="0"/>
              <a:t>Sitting</a:t>
            </a:r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en-US" altLang="zh-CN" sz="1400" dirty="0" smtClean="0">
              <a:latin typeface="+mn-lt"/>
            </a:endParaRPr>
          </a:p>
          <a:p>
            <a:endParaRPr lang="zh-CN" altLang="en-US" sz="1400" dirty="0">
              <a:latin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05896364-0DE1-433B-AC4E-652366773B69}"/>
              </a:ext>
            </a:extLst>
          </p:cNvPr>
          <p:cNvSpPr/>
          <p:nvPr/>
        </p:nvSpPr>
        <p:spPr>
          <a:xfrm>
            <a:off x="-1500230" y="4143380"/>
            <a:ext cx="254367" cy="2143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12" grpId="0" animBg="1"/>
      <p:bldP spid="13" grpId="0"/>
      <p:bldP spid="15" grpId="0"/>
      <p:bldP spid="18" grpId="0"/>
      <p:bldP spid="19" grpId="0" animBg="1"/>
      <p:bldP spid="21" grpId="0"/>
      <p:bldP spid="22" grpId="0"/>
      <p:bldP spid="24" grpId="0"/>
      <p:bldP spid="27" grpId="0" animBg="1"/>
      <p:bldP spid="28" grpId="0"/>
      <p:bldP spid="30" grpId="0"/>
      <p:bldP spid="38" grpId="0" animBg="1"/>
      <p:bldP spid="39" grpId="0"/>
      <p:bldP spid="42" grpId="0" animBg="1"/>
      <p:bldP spid="43" grpId="0"/>
      <p:bldP spid="44" grpId="0" animBg="1"/>
      <p:bldP spid="46" grpId="0"/>
      <p:bldP spid="52" grpId="0"/>
      <p:bldP spid="53" grpId="0"/>
      <p:bldP spid="3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34</Words>
  <PresentationFormat>全屏显示(4:3)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USER-</cp:lastModifiedBy>
  <cp:revision>11</cp:revision>
  <dcterms:created xsi:type="dcterms:W3CDTF">2022-10-19T15:23:32Z</dcterms:created>
  <dcterms:modified xsi:type="dcterms:W3CDTF">2022-10-21T11:33:25Z</dcterms:modified>
</cp:coreProperties>
</file>