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9" r:id="rId4"/>
    <p:sldId id="26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9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3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8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6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7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4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40000"/>
              <a:lumOff val="60000"/>
            </a:schemeClr>
          </a:fgClr>
          <a:bgClr>
            <a:schemeClr val="accent3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2F2115-EDA8-45BA-B830-7F6DF5AEF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0651"/>
            <a:ext cx="9144000" cy="1019312"/>
          </a:xfrm>
        </p:spPr>
        <p:txBody>
          <a:bodyPr>
            <a:normAutofit fontScale="90000"/>
          </a:bodyPr>
          <a:lstStyle/>
          <a:p>
            <a:r>
              <a:rPr lang="ru-RU" dirty="0"/>
              <a:t>Экзамены билет </a:t>
            </a:r>
            <a:r>
              <a:rPr lang="en-US" dirty="0"/>
              <a:t>2</a:t>
            </a:r>
            <a:r>
              <a:rPr lang="ru-RU" dirty="0"/>
              <a:t>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94BC17C-8C88-4305-A61B-FC4C458BC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618" y="5334728"/>
            <a:ext cx="8825658" cy="86142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85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D651CE-3A61-4793-9501-C0D8FA2C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05823F9-1734-80D3-6F8A-3FD2CB714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1803399"/>
            <a:ext cx="5538958" cy="3598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F19A9D-7954-4FB9-B23C-06DC0BCE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TO – BE </a:t>
            </a:r>
            <a:r>
              <a:rPr lang="ru-RU" dirty="0"/>
              <a:t>бизнес процесса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009AAA3-EAF0-7A1F-682F-D4911C781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65" y="1544035"/>
            <a:ext cx="5990590" cy="501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6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C30215-203A-E11A-D0ED-DAB234B5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Интеллектуальная карта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146BC01-4390-A411-E656-6E0DF3C800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33"/>
          <a:stretch/>
        </p:blipFill>
        <p:spPr bwMode="auto">
          <a:xfrm>
            <a:off x="2578729" y="1556352"/>
            <a:ext cx="7034541" cy="44149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720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CA8788-5820-4D3A-9019-1720D166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56"/>
            <a:ext cx="10515600" cy="1325563"/>
          </a:xfrm>
        </p:spPr>
        <p:txBody>
          <a:bodyPr/>
          <a:lstStyle/>
          <a:p>
            <a:r>
              <a:rPr lang="ru-RU" dirty="0"/>
              <a:t>Дизайн форм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EDD5F83-77F6-B80B-1F6F-FE67B6FBF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9"/>
          <a:stretch/>
        </p:blipFill>
        <p:spPr bwMode="auto">
          <a:xfrm>
            <a:off x="704925" y="1780332"/>
            <a:ext cx="5169535" cy="4086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08934" y="1780332"/>
            <a:ext cx="4888583" cy="40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C5C378-68E3-437E-A69E-3E5D51B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1" y="556714"/>
            <a:ext cx="3768634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Инфологическая модель 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F92F092-B3C9-F1B6-17D2-7465674DE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29" y="312682"/>
            <a:ext cx="5934075" cy="6224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9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73B1BF-6B96-4927-9B46-9008908A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2" y="532059"/>
            <a:ext cx="6511834" cy="132556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Даталогическая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модель </a:t>
            </a:r>
            <a:br>
              <a:rPr lang="ru-RU" dirty="0"/>
            </a:br>
            <a:r>
              <a:rPr lang="ru-RU" dirty="0"/>
              <a:t>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500B2F0-CF93-817E-D140-B5E6EDC0A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86" y="647700"/>
            <a:ext cx="5934075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9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E3F86-4F69-42F7-965A-CFA5DEBB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в разработку</a:t>
            </a:r>
          </a:p>
        </p:txBody>
      </p:sp>
      <p:pic>
        <p:nvPicPr>
          <p:cNvPr id="1026" name="Picture 2" descr="Создать мем &quot;поднимается по лестнице, ступеньки схематично, человек идет по  лестнице&quot; - Картинки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52" y="2346445"/>
            <a:ext cx="3674553" cy="3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5463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45</TotalTime>
  <Words>24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Базис</vt:lpstr>
      <vt:lpstr>Экзамены билет 20</vt:lpstr>
      <vt:lpstr>Жизненный цикл </vt:lpstr>
      <vt:lpstr>Модель TO – BE бизнес процесса</vt:lpstr>
      <vt:lpstr>Интеллектуальная карта</vt:lpstr>
      <vt:lpstr>Дизайн форм</vt:lpstr>
      <vt:lpstr>Инфологическая модель базы данных</vt:lpstr>
      <vt:lpstr>Даталогическая  модель  базы данных</vt:lpstr>
      <vt:lpstr>Переход в разработку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Даниил Шлапаков</dc:creator>
  <cp:lastModifiedBy>is2-20</cp:lastModifiedBy>
  <cp:revision>9</cp:revision>
  <dcterms:created xsi:type="dcterms:W3CDTF">2023-06-15T19:03:58Z</dcterms:created>
  <dcterms:modified xsi:type="dcterms:W3CDTF">2023-07-01T08:33:20Z</dcterms:modified>
</cp:coreProperties>
</file>