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59" r:id="rId4"/>
    <p:sldId id="333" r:id="rId5"/>
    <p:sldId id="257" r:id="rId6"/>
    <p:sldId id="261" r:id="rId7"/>
    <p:sldId id="413" r:id="rId8"/>
    <p:sldId id="414" r:id="rId9"/>
    <p:sldId id="415" r:id="rId10"/>
    <p:sldId id="416" r:id="rId11"/>
    <p:sldId id="412" r:id="rId12"/>
    <p:sldId id="334" r:id="rId13"/>
    <p:sldId id="347" r:id="rId14"/>
    <p:sldId id="337" r:id="rId15"/>
    <p:sldId id="350" r:id="rId16"/>
    <p:sldId id="353" r:id="rId17"/>
    <p:sldId id="354" r:id="rId18"/>
    <p:sldId id="357" r:id="rId19"/>
    <p:sldId id="358" r:id="rId20"/>
    <p:sldId id="359" r:id="rId21"/>
    <p:sldId id="360" r:id="rId22"/>
    <p:sldId id="361" r:id="rId23"/>
    <p:sldId id="362" r:id="rId24"/>
    <p:sldId id="420" r:id="rId25"/>
    <p:sldId id="373" r:id="rId26"/>
    <p:sldId id="374" r:id="rId27"/>
    <p:sldId id="375" r:id="rId28"/>
    <p:sldId id="418" r:id="rId29"/>
    <p:sldId id="376" r:id="rId30"/>
    <p:sldId id="379" r:id="rId31"/>
    <p:sldId id="380" r:id="rId32"/>
    <p:sldId id="384" r:id="rId33"/>
    <p:sldId id="394" r:id="rId34"/>
    <p:sldId id="393" r:id="rId35"/>
    <p:sldId id="389" r:id="rId36"/>
    <p:sldId id="390" r:id="rId37"/>
    <p:sldId id="392" r:id="rId38"/>
    <p:sldId id="419" r:id="rId39"/>
    <p:sldId id="399" r:id="rId40"/>
    <p:sldId id="400" r:id="rId41"/>
    <p:sldId id="405" r:id="rId42"/>
    <p:sldId id="409" r:id="rId43"/>
    <p:sldId id="385" r:id="rId44"/>
    <p:sldId id="395" r:id="rId45"/>
    <p:sldId id="396" r:id="rId46"/>
    <p:sldId id="422" r:id="rId47"/>
    <p:sldId id="264" r:id="rId48"/>
    <p:sldId id="262" r:id="rId49"/>
    <p:sldId id="260" r:id="rId50"/>
    <p:sldId id="42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17FF"/>
    <a:srgbClr val="0066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CF27E3-929F-4365-8FB1-0D19FE0CF320}" v="6" dt="2019-08-29T09:36:17.362"/>
  </p1510:revLst>
</p1510:revInfo>
</file>

<file path=ppt/tableStyles.xml><?xml version="1.0" encoding="utf-8"?>
<a:tblStyleLst xmlns:a="http://schemas.openxmlformats.org/drawingml/2006/main" def="{5C22544A-7EE6-4342-B048-85BDC9FD1C3A}">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Stijl, gemiddeld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4724" autoAdjust="0"/>
  </p:normalViewPr>
  <p:slideViewPr>
    <p:cSldViewPr snapToGrid="0">
      <p:cViewPr varScale="1">
        <p:scale>
          <a:sx n="64" d="100"/>
          <a:sy n="64" d="100"/>
        </p:scale>
        <p:origin x="1134"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r, Micha van der" userId="4f800f7df4c8d948" providerId="OrgId" clId="{E1CF27E3-929F-4365-8FB1-0D19FE0CF320}"/>
    <pc:docChg chg="undo custSel addSld delSld modSld">
      <pc:chgData name="Meer, Micha van der" userId="4f800f7df4c8d948" providerId="OrgId" clId="{E1CF27E3-929F-4365-8FB1-0D19FE0CF320}" dt="2019-09-02T06:55:08.436" v="62" actId="20577"/>
      <pc:docMkLst>
        <pc:docMk/>
      </pc:docMkLst>
      <pc:sldChg chg="modSp">
        <pc:chgData name="Meer, Micha van der" userId="4f800f7df4c8d948" providerId="OrgId" clId="{E1CF27E3-929F-4365-8FB1-0D19FE0CF320}" dt="2019-09-02T06:55:08.436" v="62" actId="20577"/>
        <pc:sldMkLst>
          <pc:docMk/>
          <pc:sldMk cId="2793169444" sldId="256"/>
        </pc:sldMkLst>
        <pc:spChg chg="mod">
          <ac:chgData name="Meer, Micha van der" userId="4f800f7df4c8d948" providerId="OrgId" clId="{E1CF27E3-929F-4365-8FB1-0D19FE0CF320}" dt="2019-09-02T06:55:08.436" v="62" actId="20577"/>
          <ac:spMkLst>
            <pc:docMk/>
            <pc:sldMk cId="2793169444" sldId="256"/>
            <ac:spMk id="10" creationId="{68E8D4AA-A81E-4C0D-9759-28C00C7D4D63}"/>
          </ac:spMkLst>
        </pc:spChg>
      </pc:sldChg>
      <pc:sldChg chg="addSp delSp modSp add del">
        <pc:chgData name="Meer, Micha van der" userId="4f800f7df4c8d948" providerId="OrgId" clId="{E1CF27E3-929F-4365-8FB1-0D19FE0CF320}" dt="2019-08-28T08:30:33.485" v="33" actId="313"/>
        <pc:sldMkLst>
          <pc:docMk/>
          <pc:sldMk cId="3394018800" sldId="258"/>
        </pc:sldMkLst>
        <pc:graphicFrameChg chg="del">
          <ac:chgData name="Meer, Micha van der" userId="4f800f7df4c8d948" providerId="OrgId" clId="{E1CF27E3-929F-4365-8FB1-0D19FE0CF320}" dt="2019-08-28T07:31:11.244" v="3" actId="478"/>
          <ac:graphicFrameMkLst>
            <pc:docMk/>
            <pc:sldMk cId="3394018800" sldId="258"/>
            <ac:graphicFrameMk id="6" creationId="{E1999CFD-483E-453B-908F-7102201B186D}"/>
          </ac:graphicFrameMkLst>
        </pc:graphicFrameChg>
        <pc:graphicFrameChg chg="add modGraphic">
          <ac:chgData name="Meer, Micha van der" userId="4f800f7df4c8d948" providerId="OrgId" clId="{E1CF27E3-929F-4365-8FB1-0D19FE0CF320}" dt="2019-08-28T08:30:33.485" v="33" actId="313"/>
          <ac:graphicFrameMkLst>
            <pc:docMk/>
            <pc:sldMk cId="3394018800" sldId="258"/>
            <ac:graphicFrameMk id="7" creationId="{1A95D72F-FE5F-490F-9720-6BBA0B44AB5D}"/>
          </ac:graphicFrameMkLst>
        </pc:graphicFrameChg>
      </pc:sldChg>
      <pc:sldChg chg="modNotesTx">
        <pc:chgData name="Meer, Micha van der" userId="4f800f7df4c8d948" providerId="OrgId" clId="{E1CF27E3-929F-4365-8FB1-0D19FE0CF320}" dt="2019-08-29T09:59:40.960" v="59" actId="20577"/>
        <pc:sldMkLst>
          <pc:docMk/>
          <pc:sldMk cId="422000337" sldId="418"/>
        </pc:sldMkLst>
      </pc:sldChg>
      <pc:sldChg chg="modNotesTx">
        <pc:chgData name="Meer, Micha van der" userId="4f800f7df4c8d948" providerId="OrgId" clId="{E1CF27E3-929F-4365-8FB1-0D19FE0CF320}" dt="2019-08-29T09:57:02.270" v="55" actId="20577"/>
        <pc:sldMkLst>
          <pc:docMk/>
          <pc:sldMk cId="1579746595" sldId="419"/>
        </pc:sldMkLst>
      </pc:sldChg>
      <pc:sldChg chg="addSp delSp add del">
        <pc:chgData name="Meer, Micha van der" userId="4f800f7df4c8d948" providerId="OrgId" clId="{E1CF27E3-929F-4365-8FB1-0D19FE0CF320}" dt="2019-08-28T07:37:37.859" v="27"/>
        <pc:sldMkLst>
          <pc:docMk/>
          <pc:sldMk cId="2902669525" sldId="421"/>
        </pc:sldMkLst>
        <pc:spChg chg="del">
          <ac:chgData name="Meer, Micha van der" userId="4f800f7df4c8d948" providerId="OrgId" clId="{E1CF27E3-929F-4365-8FB1-0D19FE0CF320}" dt="2019-08-28T07:37:35.153" v="25" actId="478"/>
          <ac:spMkLst>
            <pc:docMk/>
            <pc:sldMk cId="2902669525" sldId="421"/>
            <ac:spMk id="7" creationId="{803E2AAC-5587-4B83-A176-1A9F1E0443A4}"/>
          </ac:spMkLst>
        </pc:spChg>
        <pc:spChg chg="del">
          <ac:chgData name="Meer, Micha van der" userId="4f800f7df4c8d948" providerId="OrgId" clId="{E1CF27E3-929F-4365-8FB1-0D19FE0CF320}" dt="2019-08-28T07:37:35.153" v="25" actId="478"/>
          <ac:spMkLst>
            <pc:docMk/>
            <pc:sldMk cId="2902669525" sldId="421"/>
            <ac:spMk id="8" creationId="{D48D055C-8E24-4782-B90E-3B38A1766B6A}"/>
          </ac:spMkLst>
        </pc:spChg>
        <pc:spChg chg="del">
          <ac:chgData name="Meer, Micha van der" userId="4f800f7df4c8d948" providerId="OrgId" clId="{E1CF27E3-929F-4365-8FB1-0D19FE0CF320}" dt="2019-08-28T07:37:35.153" v="25" actId="478"/>
          <ac:spMkLst>
            <pc:docMk/>
            <pc:sldMk cId="2902669525" sldId="421"/>
            <ac:spMk id="9" creationId="{D06DE19D-7340-459D-9B71-BC5CA5D1F93D}"/>
          </ac:spMkLst>
        </pc:spChg>
        <pc:spChg chg="add">
          <ac:chgData name="Meer, Micha van der" userId="4f800f7df4c8d948" providerId="OrgId" clId="{E1CF27E3-929F-4365-8FB1-0D19FE0CF320}" dt="2019-08-28T07:37:37.859" v="27"/>
          <ac:spMkLst>
            <pc:docMk/>
            <pc:sldMk cId="2902669525" sldId="421"/>
            <ac:spMk id="11" creationId="{FEED3635-7AC8-4537-9CD9-07E09B7C2E47}"/>
          </ac:spMkLst>
        </pc:spChg>
        <pc:spChg chg="add">
          <ac:chgData name="Meer, Micha van der" userId="4f800f7df4c8d948" providerId="OrgId" clId="{E1CF27E3-929F-4365-8FB1-0D19FE0CF320}" dt="2019-08-28T07:37:37.859" v="27"/>
          <ac:spMkLst>
            <pc:docMk/>
            <pc:sldMk cId="2902669525" sldId="421"/>
            <ac:spMk id="12" creationId="{6EB5E5B4-54EC-40F6-B73C-BC813CC34D5A}"/>
          </ac:spMkLst>
        </pc:spChg>
        <pc:spChg chg="add">
          <ac:chgData name="Meer, Micha van der" userId="4f800f7df4c8d948" providerId="OrgId" clId="{E1CF27E3-929F-4365-8FB1-0D19FE0CF320}" dt="2019-08-28T07:37:37.859" v="27"/>
          <ac:spMkLst>
            <pc:docMk/>
            <pc:sldMk cId="2902669525" sldId="421"/>
            <ac:spMk id="13" creationId="{DF7F067F-A7A4-4A01-997F-1C28A7E22E49}"/>
          </ac:spMkLst>
        </pc:spChg>
        <pc:picChg chg="del">
          <ac:chgData name="Meer, Micha van der" userId="4f800f7df4c8d948" providerId="OrgId" clId="{E1CF27E3-929F-4365-8FB1-0D19FE0CF320}" dt="2019-08-28T07:37:36.676" v="26" actId="478"/>
          <ac:picMkLst>
            <pc:docMk/>
            <pc:sldMk cId="2902669525" sldId="421"/>
            <ac:picMk id="6" creationId="{A4892E34-62A0-4EDE-BFC5-327A1050D1DF}"/>
          </ac:picMkLst>
        </pc:picChg>
        <pc:picChg chg="add">
          <ac:chgData name="Meer, Micha van der" userId="4f800f7df4c8d948" providerId="OrgId" clId="{E1CF27E3-929F-4365-8FB1-0D19FE0CF320}" dt="2019-08-28T07:37:37.859" v="27"/>
          <ac:picMkLst>
            <pc:docMk/>
            <pc:sldMk cId="2902669525" sldId="421"/>
            <ac:picMk id="10" creationId="{23DD69E5-C7F6-4434-B222-81E99FDCA42D}"/>
          </ac:picMkLst>
        </pc:picChg>
      </pc:sldChg>
      <pc:sldChg chg="modSp modNotesTx">
        <pc:chgData name="Meer, Micha van der" userId="4f800f7df4c8d948" providerId="OrgId" clId="{E1CF27E3-929F-4365-8FB1-0D19FE0CF320}" dt="2019-08-29T09:56:48.830" v="51" actId="20577"/>
        <pc:sldMkLst>
          <pc:docMk/>
          <pc:sldMk cId="969172862" sldId="422"/>
        </pc:sldMkLst>
        <pc:spChg chg="mod">
          <ac:chgData name="Meer, Micha van der" userId="4f800f7df4c8d948" providerId="OrgId" clId="{E1CF27E3-929F-4365-8FB1-0D19FE0CF320}" dt="2019-08-28T07:36:48.821" v="22" actId="313"/>
          <ac:spMkLst>
            <pc:docMk/>
            <pc:sldMk cId="969172862" sldId="422"/>
            <ac:spMk id="2" creationId="{62D081CE-92B9-4A95-A4FC-9EB87111DA56}"/>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C2D1E-31D5-468B-9A1C-7901113A41A9}" type="datetimeFigureOut">
              <a:rPr lang="en-GB" smtClean="0"/>
              <a:t>02/09/2019</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6D653-1F50-42D3-9433-E70208EEB39E}" type="slidenum">
              <a:rPr lang="en-GB" smtClean="0"/>
              <a:t>‹#›</a:t>
            </a:fld>
            <a:endParaRPr lang="en-GB"/>
          </a:p>
        </p:txBody>
      </p:sp>
    </p:spTree>
    <p:extLst>
      <p:ext uri="{BB962C8B-B14F-4D97-AF65-F5344CB8AC3E}">
        <p14:creationId xmlns:p14="http://schemas.microsoft.com/office/powerpoint/2010/main" val="353257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www.w3.org/TR/2017/REC-html52-20171214/" TargetMode="External"/><Relationship Id="rId3" Type="http://schemas.openxmlformats.org/officeDocument/2006/relationships/hyperlink" Target="https://www.w3.org/standards/history/ttml2" TargetMode="External"/><Relationship Id="rId7" Type="http://schemas.openxmlformats.org/officeDocument/2006/relationships/hyperlink" Target="https://www.w3.org/standards/history/html52"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w3.org/TR/2018/REC-html-media-capture-20180201/" TargetMode="External"/><Relationship Id="rId5" Type="http://schemas.openxmlformats.org/officeDocument/2006/relationships/hyperlink" Target="https://www.w3.org/standards/history/html-media-capture" TargetMode="External"/><Relationship Id="rId4" Type="http://schemas.openxmlformats.org/officeDocument/2006/relationships/hyperlink" Target="https://www.w3.org/TR/2018/REC-ttml2-20181108/"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pedia.org/wiki/Illumination_(animation_company)"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0" i="0" kern="1200" cap="all" dirty="0">
                <a:solidFill>
                  <a:schemeClr val="tx1"/>
                </a:solidFill>
                <a:effectLst/>
                <a:latin typeface="+mn-lt"/>
                <a:ea typeface="+mn-ea"/>
                <a:cs typeface="+mn-cs"/>
              </a:rPr>
              <a:t>company logo are respective owned by the company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Photo’s used are royalty free and under (CC0) license pixels.com</a:t>
            </a:r>
            <a:endParaRPr lang="en-GB" sz="1200" b="0" i="0" kern="1200" cap="all" dirty="0">
              <a:solidFill>
                <a:schemeClr val="tx1"/>
              </a:solidFill>
              <a:effectLst/>
              <a:latin typeface="+mn-lt"/>
              <a:ea typeface="+mn-ea"/>
              <a:cs typeface="+mn-cs"/>
            </a:endParaRPr>
          </a:p>
          <a:p>
            <a:r>
              <a:rPr lang="en-GB" sz="1200" b="0" i="0" kern="1200" cap="all" dirty="0">
                <a:solidFill>
                  <a:schemeClr val="tx1"/>
                </a:solidFill>
                <a:effectLst/>
                <a:latin typeface="+mn-lt"/>
                <a:ea typeface="+mn-ea"/>
                <a:cs typeface="+mn-cs"/>
              </a:rPr>
              <a:t>All other not mentioned graphics or text are © Witan BV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cap="all" dirty="0">
                <a:solidFill>
                  <a:schemeClr val="tx1"/>
                </a:solidFill>
                <a:effectLst/>
                <a:latin typeface="+mn-lt"/>
                <a:ea typeface="+mn-ea"/>
                <a:cs typeface="+mn-cs"/>
              </a:rPr>
              <a:t>Questions ? L</a:t>
            </a:r>
            <a:r>
              <a:rPr lang="en-GB" sz="1200" b="0" i="0" kern="1200" cap="all" dirty="0" err="1">
                <a:solidFill>
                  <a:schemeClr val="tx1"/>
                </a:solidFill>
                <a:effectLst/>
                <a:latin typeface="+mn-lt"/>
                <a:ea typeface="+mn-ea"/>
                <a:cs typeface="+mn-cs"/>
              </a:rPr>
              <a:t>ecture</a:t>
            </a:r>
            <a:r>
              <a:rPr lang="en-GB" sz="1200" b="0" i="0" kern="1200" cap="all" dirty="0">
                <a:solidFill>
                  <a:schemeClr val="tx1"/>
                </a:solidFill>
                <a:effectLst/>
                <a:latin typeface="+mn-lt"/>
                <a:ea typeface="+mn-ea"/>
                <a:cs typeface="+mn-cs"/>
              </a:rPr>
              <a:t> material owner micha van der Meer</a:t>
            </a:r>
          </a:p>
          <a:p>
            <a:endParaRPr lang="en-GB" sz="1200" b="0" i="0" kern="1200" cap="all" dirty="0">
              <a:solidFill>
                <a:schemeClr val="tx1"/>
              </a:solidFill>
              <a:effectLst/>
              <a:latin typeface="+mn-lt"/>
              <a:ea typeface="+mn-ea"/>
              <a:cs typeface="+mn-cs"/>
            </a:endParaRPr>
          </a:p>
          <a:p>
            <a:endParaRPr lang="en-US" sz="1200" b="0" i="0" kern="1200" cap="all"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1</a:t>
            </a:fld>
            <a:endParaRPr lang="en-GB"/>
          </a:p>
        </p:txBody>
      </p:sp>
    </p:spTree>
    <p:extLst>
      <p:ext uri="{BB962C8B-B14F-4D97-AF65-F5344CB8AC3E}">
        <p14:creationId xmlns:p14="http://schemas.microsoft.com/office/powerpoint/2010/main" val="540026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OUT OF SCOPE!</a:t>
            </a:r>
          </a:p>
          <a:p>
            <a:r>
              <a:rPr lang="en-US" dirty="0"/>
              <a:t>2</a:t>
            </a:r>
            <a:r>
              <a:rPr lang="en-US" baseline="30000" dirty="0"/>
              <a:t>nd</a:t>
            </a:r>
            <a:r>
              <a:rPr lang="en-US" dirty="0"/>
              <a:t> and 3</a:t>
            </a:r>
            <a:r>
              <a:rPr lang="en-US" baseline="30000" dirty="0"/>
              <a:t>rd</a:t>
            </a:r>
            <a:r>
              <a:rPr lang="en-US" dirty="0"/>
              <a:t> Year</a:t>
            </a:r>
          </a:p>
          <a:p>
            <a:endParaRPr lang="en-US" dirty="0"/>
          </a:p>
          <a:p>
            <a:r>
              <a:rPr lang="en-US" dirty="0"/>
              <a:t>https://www.appypie.com/convert-website-to-mobile-apps</a:t>
            </a:r>
          </a:p>
          <a:p>
            <a:r>
              <a:rPr lang="en-US" dirty="0"/>
              <a:t>https://cordova.apache.org/docs/en/latest/guide/cli/</a:t>
            </a:r>
          </a:p>
          <a:p>
            <a:endParaRPr lang="en-US" dirty="0"/>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10</a:t>
            </a:fld>
            <a:endParaRPr lang="en-GB"/>
          </a:p>
        </p:txBody>
      </p:sp>
    </p:spTree>
    <p:extLst>
      <p:ext uri="{BB962C8B-B14F-4D97-AF65-F5344CB8AC3E}">
        <p14:creationId xmlns:p14="http://schemas.microsoft.com/office/powerpoint/2010/main" val="3910404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(CC0) license </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11</a:t>
            </a:fld>
            <a:endParaRPr lang="en-GB"/>
          </a:p>
        </p:txBody>
      </p:sp>
    </p:spTree>
    <p:extLst>
      <p:ext uri="{BB962C8B-B14F-4D97-AF65-F5344CB8AC3E}">
        <p14:creationId xmlns:p14="http://schemas.microsoft.com/office/powerpoint/2010/main" val="99628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t"/>
            <a:r>
              <a:rPr lang="en-GB" sz="1200" u="none" strike="noStrike" kern="1200" dirty="0">
                <a:solidFill>
                  <a:schemeClr val="tx1"/>
                </a:solidFill>
                <a:effectLst/>
                <a:latin typeface="+mn-lt"/>
                <a:ea typeface="+mn-ea"/>
                <a:cs typeface="+mn-cs"/>
                <a:hlinkClick r:id="rId3" tooltip="Timed Text Markup Language 2 (TTML2) publication history"/>
              </a:rPr>
              <a:t>2018-11-08</a:t>
            </a:r>
            <a:r>
              <a:rPr lang="en-GB" sz="1200" b="0" i="0" u="none" strike="noStrike" kern="1200" dirty="0">
                <a:solidFill>
                  <a:schemeClr val="tx1"/>
                </a:solidFill>
                <a:effectLst/>
                <a:latin typeface="+mn-lt"/>
                <a:ea typeface="+mn-ea"/>
                <a:cs typeface="+mn-cs"/>
                <a:hlinkClick r:id="rId4" tooltip="status is REC"/>
              </a:rPr>
              <a:t>Timed Text </a:t>
            </a:r>
            <a:r>
              <a:rPr lang="en-GB" sz="1200" b="0" i="0" u="none" strike="noStrike" kern="1200" dirty="0" err="1">
                <a:solidFill>
                  <a:schemeClr val="tx1"/>
                </a:solidFill>
                <a:effectLst/>
                <a:latin typeface="+mn-lt"/>
                <a:ea typeface="+mn-ea"/>
                <a:cs typeface="+mn-cs"/>
                <a:hlinkClick r:id="rId4" tooltip="status is REC"/>
              </a:rPr>
              <a:t>Markup</a:t>
            </a:r>
            <a:r>
              <a:rPr lang="en-GB" sz="1200" b="0" i="0" u="none" strike="noStrike" kern="1200" dirty="0">
                <a:solidFill>
                  <a:schemeClr val="tx1"/>
                </a:solidFill>
                <a:effectLst/>
                <a:latin typeface="+mn-lt"/>
                <a:ea typeface="+mn-ea"/>
                <a:cs typeface="+mn-cs"/>
                <a:hlinkClick r:id="rId4" tooltip="status is REC"/>
              </a:rPr>
              <a:t> Language 2 (TTML2)</a:t>
            </a:r>
            <a:endParaRPr lang="en-GB" sz="1200" b="0" i="0" kern="1200" dirty="0">
              <a:solidFill>
                <a:schemeClr val="tx1"/>
              </a:solidFill>
              <a:effectLst/>
              <a:latin typeface="+mn-lt"/>
              <a:ea typeface="+mn-ea"/>
              <a:cs typeface="+mn-cs"/>
            </a:endParaRPr>
          </a:p>
          <a:p>
            <a:pPr fontAlgn="t"/>
            <a:r>
              <a:rPr lang="en-GB" dirty="0">
                <a:effectLst/>
              </a:rPr>
              <a:t>The Timed Text </a:t>
            </a:r>
            <a:r>
              <a:rPr lang="en-GB" dirty="0" err="1">
                <a:effectLst/>
              </a:rPr>
              <a:t>Markup</a:t>
            </a:r>
            <a:r>
              <a:rPr lang="en-GB" dirty="0">
                <a:effectLst/>
              </a:rPr>
              <a:t> Language is a content type that represents timed text media for the purpose of interchange among authoring systems and for distribution for example as a format to reference from an HTML element. Timed text is textual information that is intrinsically or extrinsically associated with timing information.</a:t>
            </a:r>
          </a:p>
          <a:p>
            <a:pPr fontAlgn="t"/>
            <a:r>
              <a:rPr lang="en-GB" sz="1200" u="none" strike="noStrike" kern="1200" dirty="0">
                <a:solidFill>
                  <a:schemeClr val="tx1"/>
                </a:solidFill>
                <a:effectLst/>
                <a:latin typeface="+mn-lt"/>
                <a:ea typeface="+mn-ea"/>
                <a:cs typeface="+mn-cs"/>
                <a:hlinkClick r:id="rId5" tooltip="HTML Media Capture publication history"/>
              </a:rPr>
              <a:t>2018-02-01</a:t>
            </a:r>
            <a:r>
              <a:rPr lang="en-GB" sz="1200" b="0" i="0" u="none" strike="noStrike" kern="1200" dirty="0">
                <a:solidFill>
                  <a:schemeClr val="tx1"/>
                </a:solidFill>
                <a:effectLst/>
                <a:latin typeface="+mn-lt"/>
                <a:ea typeface="+mn-ea"/>
                <a:cs typeface="+mn-cs"/>
                <a:hlinkClick r:id="rId6" tooltip="status is REC"/>
              </a:rPr>
              <a:t>HTML Media Capture</a:t>
            </a:r>
            <a:endParaRPr lang="en-GB" sz="1200" b="0" i="0" kern="1200" dirty="0">
              <a:solidFill>
                <a:schemeClr val="tx1"/>
              </a:solidFill>
              <a:effectLst/>
              <a:latin typeface="+mn-lt"/>
              <a:ea typeface="+mn-ea"/>
              <a:cs typeface="+mn-cs"/>
            </a:endParaRPr>
          </a:p>
          <a:p>
            <a:pPr fontAlgn="t"/>
            <a:r>
              <a:rPr lang="en-GB" dirty="0">
                <a:effectLst/>
              </a:rPr>
              <a:t>This specification defines HTML form enhancements that provide access to the audio, image and video capture capabilities of the device.</a:t>
            </a:r>
          </a:p>
          <a:p>
            <a:pPr fontAlgn="t"/>
            <a:r>
              <a:rPr lang="en-GB" sz="1200" u="none" strike="noStrike" kern="1200" dirty="0">
                <a:solidFill>
                  <a:schemeClr val="tx1"/>
                </a:solidFill>
                <a:effectLst/>
                <a:latin typeface="+mn-lt"/>
                <a:ea typeface="+mn-ea"/>
                <a:cs typeface="+mn-cs"/>
                <a:hlinkClick r:id="rId7" tooltip="HTML 5.2 publication history"/>
              </a:rPr>
              <a:t>2017-12-14</a:t>
            </a:r>
            <a:r>
              <a:rPr lang="en-GB" sz="1200" b="0" i="0" u="none" strike="noStrike" kern="1200" dirty="0">
                <a:solidFill>
                  <a:schemeClr val="tx1"/>
                </a:solidFill>
                <a:effectLst/>
                <a:latin typeface="+mn-lt"/>
                <a:ea typeface="+mn-ea"/>
                <a:cs typeface="+mn-cs"/>
                <a:hlinkClick r:id="rId8" tooltip="status is REC"/>
              </a:rPr>
              <a:t>HTML 5.2</a:t>
            </a:r>
            <a:endParaRPr lang="en-GB" sz="1200" b="0" i="0" kern="1200" dirty="0">
              <a:solidFill>
                <a:schemeClr val="tx1"/>
              </a:solidFill>
              <a:effectLst/>
              <a:latin typeface="+mn-lt"/>
              <a:ea typeface="+mn-ea"/>
              <a:cs typeface="+mn-cs"/>
            </a:endParaRPr>
          </a:p>
          <a:p>
            <a:pPr fontAlgn="t"/>
            <a:r>
              <a:rPr lang="en-GB" dirty="0">
                <a:effectLst/>
              </a:rPr>
              <a:t>This specification defines the 5th major version, second minor revision of the core language of the World Wide Web: the Hypertext </a:t>
            </a:r>
            <a:r>
              <a:rPr lang="en-GB" dirty="0" err="1">
                <a:effectLst/>
              </a:rPr>
              <a:t>Markup</a:t>
            </a:r>
            <a:r>
              <a:rPr lang="en-GB" dirty="0">
                <a:effectLst/>
              </a:rPr>
              <a:t> Language (HTML). In this version, new features continue to be introduced to help Web application authors, new elements continue to be introduced based on research into prevailing authoring practices, and special attention continues to be given to defining clear conformance criteria for user agents in an effort to improve interoperability.</a:t>
            </a:r>
          </a:p>
          <a:p>
            <a:endParaRPr lang="en-GB" dirty="0"/>
          </a:p>
        </p:txBody>
      </p:sp>
      <p:sp>
        <p:nvSpPr>
          <p:cNvPr id="4" name="Tijdelijke aanduiding voor dianummer 3"/>
          <p:cNvSpPr>
            <a:spLocks noGrp="1"/>
          </p:cNvSpPr>
          <p:nvPr>
            <p:ph type="sldNum" sz="quarter" idx="5"/>
          </p:nvPr>
        </p:nvSpPr>
        <p:spPr/>
        <p:txBody>
          <a:bodyPr/>
          <a:lstStyle/>
          <a:p>
            <a:fld id="{A466D653-1F50-42D3-9433-E70208EEB39E}" type="slidenum">
              <a:rPr lang="en-GB" smtClean="0"/>
              <a:t>12</a:t>
            </a:fld>
            <a:endParaRPr lang="en-GB"/>
          </a:p>
        </p:txBody>
      </p:sp>
    </p:spTree>
    <p:extLst>
      <p:ext uri="{BB962C8B-B14F-4D97-AF65-F5344CB8AC3E}">
        <p14:creationId xmlns:p14="http://schemas.microsoft.com/office/powerpoint/2010/main" val="473252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GB" dirty="0"/>
              <a:t>&lt;video </a:t>
            </a:r>
            <a:r>
              <a:rPr lang="en-GB" dirty="0" err="1"/>
              <a:t>src</a:t>
            </a:r>
            <a:r>
              <a:rPr lang="en-GB" dirty="0"/>
              <a:t>="Video file path" controls&gt;</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GB" dirty="0"/>
              <a:t>&lt;input id="</a:t>
            </a:r>
            <a:r>
              <a:rPr lang="en-GB" dirty="0" err="1"/>
              <a:t>EmailIdInput</a:t>
            </a:r>
            <a:r>
              <a:rPr lang="en-GB" dirty="0"/>
              <a:t>" type="email" /&gt;</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GB" dirty="0"/>
              <a:t>&lt;input type="number" name="</a:t>
            </a:r>
            <a:r>
              <a:rPr lang="en-GB" dirty="0" err="1"/>
              <a:t>NumberOfItems</a:t>
            </a:r>
            <a:r>
              <a:rPr lang="en-GB" dirty="0"/>
              <a:t>" min="10" max="50" required/&gt;</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GB" dirty="0"/>
              <a:t>&lt;canvas id="</a:t>
            </a:r>
            <a:r>
              <a:rPr lang="en-GB" dirty="0" err="1"/>
              <a:t>myCanvas</a:t>
            </a:r>
            <a:r>
              <a:rPr lang="en-GB" dirty="0"/>
              <a:t>" width="200" height="100"&gt;</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GB" dirty="0"/>
              <a:t>&lt;span class="user" data-domain="Technology" data-language="C#"&gt;</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GB" dirty="0"/>
              <a:t>&lt;p </a:t>
            </a:r>
            <a:r>
              <a:rPr lang="en-GB" dirty="0" err="1"/>
              <a:t>contenteditable</a:t>
            </a:r>
            <a:r>
              <a:rPr lang="en-GB" dirty="0"/>
              <a:t>="true"&gt;Click here to edit this content!&lt;/p&gt;</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nl-NL" sz="1200" dirty="0">
                <a:solidFill>
                  <a:schemeClr val="accent5"/>
                </a:solidFill>
              </a:rPr>
              <a:t>[max-</a:t>
            </a:r>
            <a:r>
              <a:rPr lang="nl-NL" sz="1200" dirty="0" err="1">
                <a:solidFill>
                  <a:schemeClr val="accent5"/>
                </a:solidFill>
              </a:rPr>
              <a:t>width</a:t>
            </a:r>
            <a:r>
              <a:rPr lang="nl-NL" sz="1200" dirty="0">
                <a:solidFill>
                  <a:schemeClr val="accent5"/>
                </a:solidFill>
              </a:rPr>
              <a:t>: 640px]</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GB" dirty="0"/>
              <a:t>Like : Drag drop , Local storage, Web workers, SSE (</a:t>
            </a:r>
            <a:r>
              <a:rPr lang="en-US" sz="1200" b="0" i="0" kern="1200" dirty="0">
                <a:solidFill>
                  <a:schemeClr val="tx1"/>
                </a:solidFill>
                <a:effectLst/>
                <a:latin typeface="Arial"/>
                <a:ea typeface="+mn-ea"/>
                <a:cs typeface="Arial"/>
              </a:rPr>
              <a:t>Server-Sent Events</a:t>
            </a:r>
            <a:r>
              <a:rPr lang="en-GB" dirty="0"/>
              <a:t>)</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GB" dirty="0"/>
              <a:t>https://www.w3schools.com/html/html5_geolocation.asp</a:t>
            </a: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13</a:t>
            </a:fld>
            <a:endParaRPr lang="en-GB"/>
          </a:p>
        </p:txBody>
      </p:sp>
    </p:spTree>
    <p:extLst>
      <p:ext uri="{BB962C8B-B14F-4D97-AF65-F5344CB8AC3E}">
        <p14:creationId xmlns:p14="http://schemas.microsoft.com/office/powerpoint/2010/main" val="2557559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(CC0) license </a:t>
            </a:r>
          </a:p>
          <a:p>
            <a:r>
              <a:rPr lang="en-US" dirty="0"/>
              <a:t>Any questions about terms. Please let us know. If we talk about doc types and all you can think is a dog…</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14</a:t>
            </a:fld>
            <a:endParaRPr lang="en-GB"/>
          </a:p>
        </p:txBody>
      </p:sp>
    </p:spTree>
    <p:extLst>
      <p:ext uri="{BB962C8B-B14F-4D97-AF65-F5344CB8AC3E}">
        <p14:creationId xmlns:p14="http://schemas.microsoft.com/office/powerpoint/2010/main" val="2573198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i="0" kern="1200" dirty="0">
                <a:solidFill>
                  <a:schemeClr val="tx1"/>
                </a:solidFill>
                <a:effectLst/>
                <a:latin typeface="Arial"/>
                <a:ea typeface="+mn-ea"/>
                <a:cs typeface="Arial"/>
              </a:rPr>
              <a:t>XHTML</a:t>
            </a:r>
            <a:r>
              <a:rPr lang="nl-NL" sz="1200" b="0" i="0" kern="1200" dirty="0">
                <a:solidFill>
                  <a:schemeClr val="tx1"/>
                </a:solidFill>
                <a:effectLst/>
                <a:latin typeface="Arial"/>
                <a:ea typeface="+mn-ea"/>
                <a:cs typeface="Arial"/>
              </a:rPr>
              <a:t> (</a:t>
            </a:r>
            <a:r>
              <a:rPr lang="nl-NL" sz="1200" b="1" i="1" kern="1200" dirty="0" err="1">
                <a:solidFill>
                  <a:schemeClr val="tx1"/>
                </a:solidFill>
                <a:effectLst/>
                <a:latin typeface="Arial"/>
                <a:ea typeface="+mn-ea"/>
                <a:cs typeface="Arial"/>
              </a:rPr>
              <a:t>Extensible</a:t>
            </a:r>
            <a:r>
              <a:rPr lang="nl-NL" sz="1200" b="1" i="1" kern="1200" dirty="0">
                <a:solidFill>
                  <a:schemeClr val="tx1"/>
                </a:solidFill>
                <a:effectLst/>
                <a:latin typeface="Arial"/>
                <a:ea typeface="+mn-ea"/>
                <a:cs typeface="Arial"/>
              </a:rPr>
              <a:t> </a:t>
            </a:r>
            <a:r>
              <a:rPr lang="nl-NL" sz="1200" b="0" i="1" kern="1200" dirty="0">
                <a:solidFill>
                  <a:schemeClr val="tx1"/>
                </a:solidFill>
                <a:effectLst/>
                <a:latin typeface="Arial"/>
                <a:ea typeface="+mn-ea"/>
                <a:cs typeface="Arial"/>
              </a:rPr>
              <a:t>Hypertext </a:t>
            </a:r>
            <a:r>
              <a:rPr lang="nl-NL" sz="1200" b="0" i="1" kern="1200" dirty="0" err="1">
                <a:solidFill>
                  <a:schemeClr val="tx1"/>
                </a:solidFill>
                <a:effectLst/>
                <a:latin typeface="Arial"/>
                <a:ea typeface="+mn-ea"/>
                <a:cs typeface="Arial"/>
              </a:rPr>
              <a:t>Markup</a:t>
            </a:r>
            <a:r>
              <a:rPr lang="nl-NL" sz="1200" b="0" i="1" kern="1200" dirty="0">
                <a:solidFill>
                  <a:schemeClr val="tx1"/>
                </a:solidFill>
                <a:effectLst/>
                <a:latin typeface="Arial"/>
                <a:ea typeface="+mn-ea"/>
                <a:cs typeface="Arial"/>
              </a:rPr>
              <a:t> Language</a:t>
            </a:r>
            <a:r>
              <a:rPr lang="nl-NL" sz="1200" b="0" i="0" kern="1200" dirty="0">
                <a:solidFill>
                  <a:schemeClr val="tx1"/>
                </a:solidFill>
                <a:effectLst/>
                <a:latin typeface="Arial"/>
                <a:ea typeface="+mn-ea"/>
                <a:cs typeface="Arial"/>
              </a:rPr>
              <a:t>) </a:t>
            </a:r>
          </a:p>
          <a:p>
            <a:endParaRPr lang="nl-NL" sz="1200" b="0" i="0" kern="1200" dirty="0">
              <a:solidFill>
                <a:schemeClr val="tx1"/>
              </a:solidFill>
              <a:effectLst/>
              <a:latin typeface="Arial"/>
              <a:ea typeface="+mn-ea"/>
              <a:cs typeface="Arial"/>
            </a:endParaRPr>
          </a:p>
          <a:p>
            <a:r>
              <a:rPr lang="en-US" dirty="0"/>
              <a:t>Strict (error and does not validate) -&gt; </a:t>
            </a:r>
            <a:r>
              <a:rPr lang="en-GB" sz="1200" b="0" i="0" kern="1200" dirty="0">
                <a:solidFill>
                  <a:schemeClr val="tx1"/>
                </a:solidFill>
                <a:effectLst/>
                <a:latin typeface="+mn-lt"/>
                <a:ea typeface="+mn-ea"/>
                <a:cs typeface="+mn-cs"/>
              </a:rPr>
              <a:t>does </a:t>
            </a:r>
            <a:r>
              <a:rPr lang="en-GB" sz="1200" b="1" i="0" kern="1200" dirty="0">
                <a:solidFill>
                  <a:schemeClr val="tx1"/>
                </a:solidFill>
                <a:effectLst/>
                <a:latin typeface="+mn-lt"/>
                <a:ea typeface="+mn-ea"/>
                <a:cs typeface="+mn-cs"/>
              </a:rPr>
              <a:t>NOT INCLUDE </a:t>
            </a:r>
            <a:r>
              <a:rPr lang="en-GB" sz="1200" b="0" i="0" kern="1200" dirty="0">
                <a:solidFill>
                  <a:schemeClr val="tx1"/>
                </a:solidFill>
                <a:effectLst/>
                <a:latin typeface="+mn-lt"/>
                <a:ea typeface="+mn-ea"/>
                <a:cs typeface="+mn-cs"/>
              </a:rPr>
              <a:t>presentational or deprecated elements</a:t>
            </a:r>
            <a:endParaRPr lang="nl-NL" sz="1200" b="0" i="0" kern="1200" dirty="0">
              <a:solidFill>
                <a:schemeClr val="tx1"/>
              </a:solidFill>
              <a:effectLst/>
              <a:latin typeface="Arial"/>
              <a:ea typeface="+mn-ea"/>
              <a:cs typeface="Arial"/>
            </a:endParaRPr>
          </a:p>
          <a:p>
            <a:endParaRPr lang="nl-NL" sz="1200" b="0" i="0" kern="1200" dirty="0">
              <a:solidFill>
                <a:schemeClr val="tx1"/>
              </a:solidFill>
              <a:effectLst/>
              <a:latin typeface="Arial"/>
              <a:ea typeface="+mn-ea"/>
              <a:cs typeface="Arial"/>
            </a:endParaRPr>
          </a:p>
          <a:p>
            <a:r>
              <a:rPr lang="en-GB" sz="1200" b="1" i="0" kern="1200" dirty="0">
                <a:solidFill>
                  <a:schemeClr val="tx1"/>
                </a:solidFill>
                <a:effectLst/>
                <a:latin typeface="+mn-lt"/>
                <a:ea typeface="+mn-ea"/>
                <a:cs typeface="+mn-cs"/>
              </a:rPr>
              <a:t>Elements that are not allowed in Strict DOCTYPEs</a:t>
            </a:r>
          </a:p>
          <a:p>
            <a:r>
              <a:rPr lang="en-GB" sz="1200" b="0" i="0" kern="1200" dirty="0" err="1">
                <a:solidFill>
                  <a:schemeClr val="tx1"/>
                </a:solidFill>
                <a:effectLst/>
                <a:latin typeface="+mn-lt"/>
                <a:ea typeface="+mn-ea"/>
                <a:cs typeface="+mn-cs"/>
              </a:rPr>
              <a:t>center</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font</a:t>
            </a:r>
          </a:p>
          <a:p>
            <a:r>
              <a:rPr lang="en-GB" sz="1200" b="0" i="0" kern="1200" dirty="0">
                <a:solidFill>
                  <a:schemeClr val="tx1"/>
                </a:solidFill>
                <a:effectLst/>
                <a:latin typeface="+mn-lt"/>
                <a:ea typeface="+mn-ea"/>
                <a:cs typeface="+mn-cs"/>
              </a:rPr>
              <a:t>iframe</a:t>
            </a:r>
          </a:p>
          <a:p>
            <a:r>
              <a:rPr lang="en-GB" sz="1200" b="0" i="0" kern="1200" dirty="0">
                <a:solidFill>
                  <a:schemeClr val="tx1"/>
                </a:solidFill>
                <a:effectLst/>
                <a:latin typeface="+mn-lt"/>
                <a:ea typeface="+mn-ea"/>
                <a:cs typeface="+mn-cs"/>
              </a:rPr>
              <a:t>strike</a:t>
            </a:r>
          </a:p>
          <a:p>
            <a:r>
              <a:rPr lang="en-GB" sz="1200" b="0" i="0" kern="1200" dirty="0">
                <a:solidFill>
                  <a:schemeClr val="tx1"/>
                </a:solidFill>
                <a:effectLst/>
                <a:latin typeface="+mn-lt"/>
                <a:ea typeface="+mn-ea"/>
                <a:cs typeface="+mn-cs"/>
              </a:rPr>
              <a:t>u</a:t>
            </a:r>
          </a:p>
          <a:p>
            <a:r>
              <a:rPr lang="en-GB" sz="1200" b="1" i="0" kern="1200" dirty="0">
                <a:solidFill>
                  <a:schemeClr val="tx1"/>
                </a:solidFill>
                <a:effectLst/>
                <a:latin typeface="+mn-lt"/>
                <a:ea typeface="+mn-ea"/>
                <a:cs typeface="+mn-cs"/>
              </a:rPr>
              <a:t>Attributes not allowed in Strict DOCTYPEs</a:t>
            </a:r>
          </a:p>
          <a:p>
            <a:r>
              <a:rPr lang="en-GB" sz="1200" b="0" i="0" kern="1200" dirty="0">
                <a:solidFill>
                  <a:schemeClr val="tx1"/>
                </a:solidFill>
                <a:effectLst/>
                <a:latin typeface="+mn-lt"/>
                <a:ea typeface="+mn-ea"/>
                <a:cs typeface="+mn-cs"/>
              </a:rPr>
              <a:t>align (allowed on elements related to tables: col, </a:t>
            </a:r>
            <a:r>
              <a:rPr lang="en-GB" sz="1200" b="0" i="0" kern="1200" dirty="0" err="1">
                <a:solidFill>
                  <a:schemeClr val="tx1"/>
                </a:solidFill>
                <a:effectLst/>
                <a:latin typeface="+mn-lt"/>
                <a:ea typeface="+mn-ea"/>
                <a:cs typeface="+mn-cs"/>
              </a:rPr>
              <a:t>colgroup</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tbody</a:t>
            </a:r>
            <a:r>
              <a:rPr lang="en-GB" sz="1200" b="0" i="0" kern="1200" dirty="0">
                <a:solidFill>
                  <a:schemeClr val="tx1"/>
                </a:solidFill>
                <a:effectLst/>
                <a:latin typeface="+mn-lt"/>
                <a:ea typeface="+mn-ea"/>
                <a:cs typeface="+mn-cs"/>
              </a:rPr>
              <a:t>, td, </a:t>
            </a:r>
            <a:r>
              <a:rPr lang="en-GB" sz="1200" b="0" i="0" kern="1200" dirty="0" err="1">
                <a:solidFill>
                  <a:schemeClr val="tx1"/>
                </a:solidFill>
                <a:effectLst/>
                <a:latin typeface="+mn-lt"/>
                <a:ea typeface="+mn-ea"/>
                <a:cs typeface="+mn-cs"/>
              </a:rPr>
              <a:t>tfoot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th</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thead</a:t>
            </a:r>
            <a:r>
              <a:rPr lang="en-GB" sz="1200" b="0" i="0" kern="1200" dirty="0">
                <a:solidFill>
                  <a:schemeClr val="tx1"/>
                </a:solidFill>
                <a:effectLst/>
                <a:latin typeface="+mn-lt"/>
                <a:ea typeface="+mn-ea"/>
                <a:cs typeface="+mn-cs"/>
              </a:rPr>
              <a:t>, and tr)</a:t>
            </a:r>
          </a:p>
          <a:p>
            <a:r>
              <a:rPr lang="en-GB" sz="1200" b="0" i="0" kern="1200" dirty="0">
                <a:solidFill>
                  <a:schemeClr val="tx1"/>
                </a:solidFill>
                <a:effectLst/>
                <a:latin typeface="+mn-lt"/>
                <a:ea typeface="+mn-ea"/>
                <a:cs typeface="+mn-cs"/>
              </a:rPr>
              <a:t>language</a:t>
            </a:r>
          </a:p>
          <a:p>
            <a:r>
              <a:rPr lang="en-GB" sz="1200" b="0" i="0" kern="1200" dirty="0">
                <a:solidFill>
                  <a:schemeClr val="tx1"/>
                </a:solidFill>
                <a:effectLst/>
                <a:latin typeface="+mn-lt"/>
                <a:ea typeface="+mn-ea"/>
                <a:cs typeface="+mn-cs"/>
              </a:rPr>
              <a:t>background</a:t>
            </a:r>
          </a:p>
          <a:p>
            <a:r>
              <a:rPr lang="en-GB" sz="1200" b="0" i="0" kern="1200" dirty="0" err="1">
                <a:solidFill>
                  <a:schemeClr val="tx1"/>
                </a:solidFill>
                <a:effectLst/>
                <a:latin typeface="+mn-lt"/>
                <a:ea typeface="+mn-ea"/>
                <a:cs typeface="+mn-cs"/>
              </a:rPr>
              <a:t>bgcolor</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border (allowed on table)</a:t>
            </a:r>
          </a:p>
          <a:p>
            <a:r>
              <a:rPr lang="en-GB" sz="1200" b="0" i="0" kern="1200" dirty="0">
                <a:solidFill>
                  <a:schemeClr val="tx1"/>
                </a:solidFill>
                <a:effectLst/>
                <a:latin typeface="+mn-lt"/>
                <a:ea typeface="+mn-ea"/>
                <a:cs typeface="+mn-cs"/>
              </a:rPr>
              <a:t>height (allowed on </a:t>
            </a:r>
            <a:r>
              <a:rPr lang="en-GB" sz="1200" b="0" i="0" kern="1200" dirty="0" err="1">
                <a:solidFill>
                  <a:schemeClr val="tx1"/>
                </a:solidFill>
                <a:effectLst/>
                <a:latin typeface="+mn-lt"/>
                <a:ea typeface="+mn-ea"/>
                <a:cs typeface="+mn-cs"/>
              </a:rPr>
              <a:t>img</a:t>
            </a:r>
            <a:r>
              <a:rPr lang="en-GB" sz="1200" b="0" i="0" kern="1200" dirty="0">
                <a:solidFill>
                  <a:schemeClr val="tx1"/>
                </a:solidFill>
                <a:effectLst/>
                <a:latin typeface="+mn-lt"/>
                <a:ea typeface="+mn-ea"/>
                <a:cs typeface="+mn-cs"/>
              </a:rPr>
              <a:t> and object)</a:t>
            </a:r>
          </a:p>
          <a:p>
            <a:r>
              <a:rPr lang="en-GB" sz="1200" b="0" i="0" kern="1200" dirty="0" err="1">
                <a:solidFill>
                  <a:schemeClr val="tx1"/>
                </a:solidFill>
                <a:effectLst/>
                <a:latin typeface="+mn-lt"/>
                <a:ea typeface="+mn-ea"/>
                <a:cs typeface="+mn-cs"/>
              </a:rPr>
              <a:t>hspace</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name (allowed in HTML 4.01 Strict, not allowed on form and </a:t>
            </a:r>
            <a:r>
              <a:rPr lang="en-GB" sz="1200" b="0" i="0" kern="1200" dirty="0" err="1">
                <a:solidFill>
                  <a:schemeClr val="tx1"/>
                </a:solidFill>
                <a:effectLst/>
                <a:latin typeface="+mn-lt"/>
                <a:ea typeface="+mn-ea"/>
                <a:cs typeface="+mn-cs"/>
              </a:rPr>
              <a:t>img</a:t>
            </a:r>
            <a:r>
              <a:rPr lang="en-GB" sz="1200" b="0" i="0" kern="1200" dirty="0">
                <a:solidFill>
                  <a:schemeClr val="tx1"/>
                </a:solidFill>
                <a:effectLst/>
                <a:latin typeface="+mn-lt"/>
                <a:ea typeface="+mn-ea"/>
                <a:cs typeface="+mn-cs"/>
              </a:rPr>
              <a:t> in XHTML 1.0 Strict)</a:t>
            </a:r>
          </a:p>
          <a:p>
            <a:r>
              <a:rPr lang="en-GB" sz="1200" b="0" i="0" kern="1200" dirty="0" err="1">
                <a:solidFill>
                  <a:schemeClr val="tx1"/>
                </a:solidFill>
                <a:effectLst/>
                <a:latin typeface="+mn-lt"/>
                <a:ea typeface="+mn-ea"/>
                <a:cs typeface="+mn-cs"/>
              </a:rPr>
              <a:t>noshade</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nowrap</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target</a:t>
            </a:r>
          </a:p>
          <a:p>
            <a:r>
              <a:rPr lang="en-GB" sz="1200" b="0" i="0" kern="1200" dirty="0">
                <a:solidFill>
                  <a:schemeClr val="tx1"/>
                </a:solidFill>
                <a:effectLst/>
                <a:latin typeface="+mn-lt"/>
                <a:ea typeface="+mn-ea"/>
                <a:cs typeface="+mn-cs"/>
              </a:rPr>
              <a:t>text, link, </a:t>
            </a:r>
            <a:r>
              <a:rPr lang="en-GB" sz="1200" b="0" i="0" kern="1200" dirty="0" err="1">
                <a:solidFill>
                  <a:schemeClr val="tx1"/>
                </a:solidFill>
                <a:effectLst/>
                <a:latin typeface="+mn-lt"/>
                <a:ea typeface="+mn-ea"/>
                <a:cs typeface="+mn-cs"/>
              </a:rPr>
              <a:t>vlink</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alink</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vspace</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width (allowed on </a:t>
            </a:r>
            <a:r>
              <a:rPr lang="en-GB" sz="1200" b="0" i="0" kern="1200" dirty="0" err="1">
                <a:solidFill>
                  <a:schemeClr val="tx1"/>
                </a:solidFill>
                <a:effectLst/>
                <a:latin typeface="+mn-lt"/>
                <a:ea typeface="+mn-ea"/>
                <a:cs typeface="+mn-cs"/>
              </a:rPr>
              <a:t>img</a:t>
            </a:r>
            <a:r>
              <a:rPr lang="en-GB" sz="1200" b="0" i="0" kern="1200" dirty="0">
                <a:solidFill>
                  <a:schemeClr val="tx1"/>
                </a:solidFill>
                <a:effectLst/>
                <a:latin typeface="+mn-lt"/>
                <a:ea typeface="+mn-ea"/>
                <a:cs typeface="+mn-cs"/>
              </a:rPr>
              <a:t>, object, table, col, and </a:t>
            </a:r>
            <a:r>
              <a:rPr lang="en-GB" sz="1200" b="0" i="0" kern="1200" dirty="0" err="1">
                <a:solidFill>
                  <a:schemeClr val="tx1"/>
                </a:solidFill>
                <a:effectLst/>
                <a:latin typeface="+mn-lt"/>
                <a:ea typeface="+mn-ea"/>
                <a:cs typeface="+mn-cs"/>
              </a:rPr>
              <a:t>colgroup</a:t>
            </a:r>
            <a:r>
              <a:rPr lang="en-GB" sz="1200" b="0" i="0" kern="1200" dirty="0">
                <a:solidFill>
                  <a:schemeClr val="tx1"/>
                </a:solidFill>
                <a:effectLst/>
                <a:latin typeface="+mn-lt"/>
                <a:ea typeface="+mn-ea"/>
                <a:cs typeface="+mn-cs"/>
              </a:rPr>
              <a:t>)</a:t>
            </a: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15</a:t>
            </a:fld>
            <a:endParaRPr lang="en-GB"/>
          </a:p>
        </p:txBody>
      </p:sp>
    </p:spTree>
    <p:extLst>
      <p:ext uri="{BB962C8B-B14F-4D97-AF65-F5344CB8AC3E}">
        <p14:creationId xmlns:p14="http://schemas.microsoft.com/office/powerpoint/2010/main" val="159599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Why</a:t>
            </a:r>
            <a:r>
              <a:rPr lang="nl-NL" dirty="0"/>
              <a:t> ?</a:t>
            </a:r>
          </a:p>
          <a:p>
            <a:r>
              <a:rPr lang="nl-NL" dirty="0"/>
              <a:t>SEO</a:t>
            </a:r>
            <a:r>
              <a:rPr lang="nl-NL" baseline="0" dirty="0"/>
              <a:t> , TV, </a:t>
            </a:r>
            <a:r>
              <a:rPr lang="nl-NL" b="1" baseline="0" dirty="0"/>
              <a:t>Mobile</a:t>
            </a:r>
          </a:p>
          <a:p>
            <a:endParaRPr lang="nl-NL" b="1" baseline="0" dirty="0"/>
          </a:p>
          <a:p>
            <a:pPr marL="0" marR="0" lvl="0" indent="0" algn="l" defTabSz="457200" rtl="0" eaLnBrk="1" fontAlgn="auto" latinLnBrk="0" hangingPunct="1">
              <a:lnSpc>
                <a:spcPct val="100000"/>
              </a:lnSpc>
              <a:spcBef>
                <a:spcPts val="0"/>
              </a:spcBef>
              <a:spcAft>
                <a:spcPts val="600"/>
              </a:spcAft>
              <a:buClrTx/>
              <a:buSzTx/>
              <a:buFont typeface="Lucida Grande"/>
              <a:buNone/>
              <a:tabLst/>
              <a:defRPr/>
            </a:pPr>
            <a:r>
              <a:rPr lang="en-US" dirty="0">
                <a:solidFill>
                  <a:schemeClr val="accent6">
                    <a:lumMod val="40000"/>
                    <a:lumOff val="60000"/>
                  </a:schemeClr>
                </a:solidFill>
              </a:rPr>
              <a:t>https://hsivonen.fi/doctype/</a:t>
            </a: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16</a:t>
            </a:fld>
            <a:endParaRPr lang="en-GB"/>
          </a:p>
        </p:txBody>
      </p:sp>
    </p:spTree>
    <p:extLst>
      <p:ext uri="{BB962C8B-B14F-4D97-AF65-F5344CB8AC3E}">
        <p14:creationId xmlns:p14="http://schemas.microsoft.com/office/powerpoint/2010/main" val="3739104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Why</a:t>
            </a:r>
            <a:r>
              <a:rPr lang="nl-NL" dirty="0"/>
              <a:t> ?</a:t>
            </a:r>
          </a:p>
          <a:p>
            <a:r>
              <a:rPr lang="nl-NL" dirty="0"/>
              <a:t>SEO</a:t>
            </a:r>
            <a:r>
              <a:rPr lang="nl-NL" baseline="0" dirty="0"/>
              <a:t> , TV, </a:t>
            </a:r>
            <a:r>
              <a:rPr lang="nl-NL" b="1" baseline="0" dirty="0"/>
              <a:t>Mobile</a:t>
            </a:r>
          </a:p>
          <a:p>
            <a:endParaRPr lang="nl-NL" b="1" baseline="0" dirty="0"/>
          </a:p>
          <a:p>
            <a:pPr marL="0" marR="0" lvl="0" indent="0" algn="l" defTabSz="457200" rtl="0" eaLnBrk="1" fontAlgn="auto" latinLnBrk="0" hangingPunct="1">
              <a:lnSpc>
                <a:spcPct val="100000"/>
              </a:lnSpc>
              <a:spcBef>
                <a:spcPts val="0"/>
              </a:spcBef>
              <a:spcAft>
                <a:spcPts val="600"/>
              </a:spcAft>
              <a:buClrTx/>
              <a:buSzTx/>
              <a:buFont typeface="Lucida Grande"/>
              <a:buNone/>
              <a:tabLst/>
              <a:defRPr/>
            </a:pPr>
            <a:r>
              <a:rPr lang="en-US" dirty="0">
                <a:solidFill>
                  <a:schemeClr val="accent6">
                    <a:lumMod val="40000"/>
                    <a:lumOff val="60000"/>
                  </a:schemeClr>
                </a:solidFill>
              </a:rPr>
              <a:t>https://hsivonen.fi/doctype/</a:t>
            </a: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17</a:t>
            </a:fld>
            <a:endParaRPr lang="en-GB"/>
          </a:p>
        </p:txBody>
      </p:sp>
    </p:spTree>
    <p:extLst>
      <p:ext uri="{BB962C8B-B14F-4D97-AF65-F5344CB8AC3E}">
        <p14:creationId xmlns:p14="http://schemas.microsoft.com/office/powerpoint/2010/main" val="2701324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&lt;head&gt;&lt;/head&gt;</a:t>
            </a:r>
            <a:endParaRPr lang="en-US" dirty="0">
              <a:solidFill>
                <a:schemeClr val="accent6">
                  <a:lumMod val="40000"/>
                  <a:lumOff val="60000"/>
                </a:schemeClr>
              </a:solidFill>
            </a:endParaRP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18</a:t>
            </a:fld>
            <a:endParaRPr lang="en-GB"/>
          </a:p>
        </p:txBody>
      </p:sp>
    </p:spTree>
    <p:extLst>
      <p:ext uri="{BB962C8B-B14F-4D97-AF65-F5344CB8AC3E}">
        <p14:creationId xmlns:p14="http://schemas.microsoft.com/office/powerpoint/2010/main" val="3022457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USE TABS!</a:t>
            </a:r>
            <a:endParaRPr lang="en-US" dirty="0">
              <a:solidFill>
                <a:schemeClr val="accent6">
                  <a:lumMod val="40000"/>
                  <a:lumOff val="60000"/>
                </a:schemeClr>
              </a:solidFill>
            </a:endParaRP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19</a:t>
            </a:fld>
            <a:endParaRPr lang="en-GB"/>
          </a:p>
        </p:txBody>
      </p:sp>
    </p:spTree>
    <p:extLst>
      <p:ext uri="{BB962C8B-B14F-4D97-AF65-F5344CB8AC3E}">
        <p14:creationId xmlns:p14="http://schemas.microsoft.com/office/powerpoint/2010/main" val="16237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2</a:t>
            </a:fld>
            <a:endParaRPr lang="en-GB"/>
          </a:p>
        </p:txBody>
      </p:sp>
    </p:spTree>
    <p:extLst>
      <p:ext uri="{BB962C8B-B14F-4D97-AF65-F5344CB8AC3E}">
        <p14:creationId xmlns:p14="http://schemas.microsoft.com/office/powerpoint/2010/main" val="3694473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Greek alphabet -&gt; </a:t>
            </a:r>
            <a:r>
              <a:rPr lang="en-US" b="1" dirty="0"/>
              <a:t>26 letters !</a:t>
            </a:r>
            <a:endParaRPr lang="en-GB" b="1"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20</a:t>
            </a:fld>
            <a:endParaRPr lang="en-GB"/>
          </a:p>
        </p:txBody>
      </p:sp>
    </p:spTree>
    <p:extLst>
      <p:ext uri="{BB962C8B-B14F-4D97-AF65-F5344CB8AC3E}">
        <p14:creationId xmlns:p14="http://schemas.microsoft.com/office/powerpoint/2010/main" val="1944562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noProof="0" dirty="0">
                <a:solidFill>
                  <a:schemeClr val="tx1"/>
                </a:solidFill>
                <a:effectLst/>
                <a:latin typeface="Arial"/>
                <a:ea typeface="+mn-ea"/>
                <a:cs typeface="Arial"/>
              </a:rPr>
              <a:t>Hangul have </a:t>
            </a:r>
            <a:r>
              <a:rPr lang="en-US" sz="1200" b="1" i="0" kern="1200" noProof="0" dirty="0">
                <a:solidFill>
                  <a:schemeClr val="tx1"/>
                </a:solidFill>
                <a:effectLst/>
                <a:latin typeface="Arial"/>
                <a:ea typeface="+mn-ea"/>
                <a:cs typeface="Arial"/>
              </a:rPr>
              <a:t>14 consonants </a:t>
            </a:r>
            <a:r>
              <a:rPr lang="en-US" sz="1200" b="0" i="0" kern="1200" noProof="0" dirty="0">
                <a:solidFill>
                  <a:schemeClr val="tx1"/>
                </a:solidFill>
                <a:effectLst/>
                <a:latin typeface="Arial"/>
                <a:ea typeface="+mn-ea"/>
                <a:cs typeface="Arial"/>
              </a:rPr>
              <a:t>and </a:t>
            </a:r>
            <a:r>
              <a:rPr lang="en-US" sz="1200" b="1" i="0" kern="1200" noProof="0" dirty="0">
                <a:solidFill>
                  <a:schemeClr val="tx1"/>
                </a:solidFill>
                <a:effectLst/>
                <a:latin typeface="Arial"/>
                <a:ea typeface="+mn-ea"/>
                <a:cs typeface="Arial"/>
              </a:rPr>
              <a:t>10 vowels (in theory 24 letters) so this could fit in 255 spaces from UTF 8.</a:t>
            </a:r>
            <a:endParaRPr lang="en-US" b="1" noProof="0"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21</a:t>
            </a:fld>
            <a:endParaRPr lang="en-GB"/>
          </a:p>
        </p:txBody>
      </p:sp>
    </p:spTree>
    <p:extLst>
      <p:ext uri="{BB962C8B-B14F-4D97-AF65-F5344CB8AC3E}">
        <p14:creationId xmlns:p14="http://schemas.microsoft.com/office/powerpoint/2010/main" val="2775981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noProof="0" dirty="0">
                <a:solidFill>
                  <a:schemeClr val="tx1"/>
                </a:solidFill>
                <a:effectLst/>
                <a:latin typeface="Arial"/>
                <a:ea typeface="+mn-ea"/>
                <a:cs typeface="Arial"/>
              </a:rPr>
              <a:t>Hangul have </a:t>
            </a:r>
            <a:r>
              <a:rPr lang="en-US" sz="1200" b="1" i="0" kern="1200" noProof="0" dirty="0">
                <a:solidFill>
                  <a:schemeClr val="tx1"/>
                </a:solidFill>
                <a:effectLst/>
                <a:latin typeface="Arial"/>
                <a:ea typeface="+mn-ea"/>
                <a:cs typeface="Arial"/>
              </a:rPr>
              <a:t>14 consonants </a:t>
            </a:r>
            <a:r>
              <a:rPr lang="en-US" sz="1200" b="0" i="0" kern="1200" noProof="0" dirty="0">
                <a:solidFill>
                  <a:schemeClr val="tx1"/>
                </a:solidFill>
                <a:effectLst/>
                <a:latin typeface="Arial"/>
                <a:ea typeface="+mn-ea"/>
                <a:cs typeface="Arial"/>
              </a:rPr>
              <a:t>and </a:t>
            </a:r>
            <a:r>
              <a:rPr lang="en-US" sz="1200" b="1" i="0" kern="1200" noProof="0" dirty="0">
                <a:solidFill>
                  <a:schemeClr val="tx1"/>
                </a:solidFill>
                <a:effectLst/>
                <a:latin typeface="Arial"/>
                <a:ea typeface="+mn-ea"/>
                <a:cs typeface="Arial"/>
              </a:rPr>
              <a:t>10 vowels (in theory 24 letters) so this could fit in 255 spaces from UTF 8.</a:t>
            </a:r>
            <a:endParaRPr lang="en-US" b="1" noProof="0"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22</a:t>
            </a:fld>
            <a:endParaRPr lang="en-GB"/>
          </a:p>
        </p:txBody>
      </p:sp>
    </p:spTree>
    <p:extLst>
      <p:ext uri="{BB962C8B-B14F-4D97-AF65-F5344CB8AC3E}">
        <p14:creationId xmlns:p14="http://schemas.microsoft.com/office/powerpoint/2010/main" val="1344059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0" i="0" kern="1200" dirty="0">
                <a:solidFill>
                  <a:schemeClr val="tx1"/>
                </a:solidFill>
                <a:effectLst/>
                <a:latin typeface="+mn-lt"/>
                <a:ea typeface="+mn-ea"/>
                <a:cs typeface="+mn-cs"/>
              </a:rPr>
              <a:t>All can be combined with each other - giving a total of </a:t>
            </a:r>
            <a:r>
              <a:rPr lang="en-GB" sz="1200" b="1" i="0" kern="1200" dirty="0">
                <a:solidFill>
                  <a:schemeClr val="tx1"/>
                </a:solidFill>
                <a:effectLst/>
                <a:latin typeface="+mn-lt"/>
                <a:ea typeface="+mn-ea"/>
                <a:cs typeface="+mn-cs"/>
              </a:rPr>
              <a:t>11,172</a:t>
            </a:r>
            <a:r>
              <a:rPr lang="en-GB" sz="1200" b="0" i="0" kern="1200" dirty="0">
                <a:solidFill>
                  <a:schemeClr val="tx1"/>
                </a:solidFill>
                <a:effectLst/>
                <a:latin typeface="+mn-lt"/>
                <a:ea typeface="+mn-ea"/>
                <a:cs typeface="+mn-cs"/>
              </a:rPr>
              <a:t> different hangul.</a:t>
            </a:r>
          </a:p>
          <a:p>
            <a:endParaRPr lang="en-US" sz="1200" b="0" i="0" kern="1200" noProof="0" dirty="0">
              <a:solidFill>
                <a:schemeClr val="tx1"/>
              </a:solidFill>
              <a:effectLst/>
              <a:latin typeface="+mn-lt"/>
              <a:ea typeface="+mn-ea"/>
              <a:cs typeface="+mn-cs"/>
            </a:endParaRPr>
          </a:p>
          <a:p>
            <a:r>
              <a:rPr lang="en-US" b="1" noProof="0" dirty="0"/>
              <a:t>http://www.fileformat.info/info/unicode/block/hangul_syllables/utf8test.htm</a:t>
            </a:r>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23</a:t>
            </a:fld>
            <a:endParaRPr lang="en-GB"/>
          </a:p>
        </p:txBody>
      </p:sp>
    </p:spTree>
    <p:extLst>
      <p:ext uri="{BB962C8B-B14F-4D97-AF65-F5344CB8AC3E}">
        <p14:creationId xmlns:p14="http://schemas.microsoft.com/office/powerpoint/2010/main" val="569122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24</a:t>
            </a:fld>
            <a:endParaRPr lang="en-GB"/>
          </a:p>
        </p:txBody>
      </p:sp>
    </p:spTree>
    <p:extLst>
      <p:ext uri="{BB962C8B-B14F-4D97-AF65-F5344CB8AC3E}">
        <p14:creationId xmlns:p14="http://schemas.microsoft.com/office/powerpoint/2010/main" val="1234539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25</a:t>
            </a:fld>
            <a:endParaRPr lang="en-GB"/>
          </a:p>
        </p:txBody>
      </p:sp>
    </p:spTree>
    <p:extLst>
      <p:ext uri="{BB962C8B-B14F-4D97-AF65-F5344CB8AC3E}">
        <p14:creationId xmlns:p14="http://schemas.microsoft.com/office/powerpoint/2010/main" val="706716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UTF8</a:t>
            </a:r>
            <a:endParaRPr lang="en-US" dirty="0">
              <a:solidFill>
                <a:schemeClr val="accent6">
                  <a:lumMod val="40000"/>
                  <a:lumOff val="60000"/>
                </a:schemeClr>
              </a:solidFill>
            </a:endParaRP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26</a:t>
            </a:fld>
            <a:endParaRPr lang="en-GB"/>
          </a:p>
        </p:txBody>
      </p:sp>
    </p:spTree>
    <p:extLst>
      <p:ext uri="{BB962C8B-B14F-4D97-AF65-F5344CB8AC3E}">
        <p14:creationId xmlns:p14="http://schemas.microsoft.com/office/powerpoint/2010/main" val="2598512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UTF8</a:t>
            </a:r>
            <a:endParaRPr lang="en-US" dirty="0">
              <a:solidFill>
                <a:schemeClr val="accent6">
                  <a:lumMod val="40000"/>
                  <a:lumOff val="60000"/>
                </a:schemeClr>
              </a:solidFill>
            </a:endParaRP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27</a:t>
            </a:fld>
            <a:endParaRPr lang="en-GB"/>
          </a:p>
        </p:txBody>
      </p:sp>
    </p:spTree>
    <p:extLst>
      <p:ext uri="{BB962C8B-B14F-4D97-AF65-F5344CB8AC3E}">
        <p14:creationId xmlns:p14="http://schemas.microsoft.com/office/powerpoint/2010/main" val="3627818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Royalty free (CC0) license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Teacher guide : Min 30 – 40  (from 135 min)</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-&gt; You will see your website title in the browser! </a:t>
            </a:r>
            <a:endParaRPr lang="en-GB" dirty="0"/>
          </a:p>
          <a:p>
            <a:endParaRPr lang="en-GB"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66D653-1F50-42D3-9433-E70208EEB39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136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&lt;body&gt;&lt;/body&gt;</a:t>
            </a:r>
            <a:endParaRPr lang="en-US" dirty="0">
              <a:solidFill>
                <a:schemeClr val="accent6">
                  <a:lumMod val="40000"/>
                  <a:lumOff val="60000"/>
                </a:schemeClr>
              </a:solidFill>
            </a:endParaRP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29</a:t>
            </a:fld>
            <a:endParaRPr lang="en-GB"/>
          </a:p>
        </p:txBody>
      </p:sp>
    </p:spTree>
    <p:extLst>
      <p:ext uri="{BB962C8B-B14F-4D97-AF65-F5344CB8AC3E}">
        <p14:creationId xmlns:p14="http://schemas.microsoft.com/office/powerpoint/2010/main" val="97789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3</a:t>
            </a:fld>
            <a:endParaRPr lang="en-GB"/>
          </a:p>
        </p:txBody>
      </p:sp>
    </p:spTree>
    <p:extLst>
      <p:ext uri="{BB962C8B-B14F-4D97-AF65-F5344CB8AC3E}">
        <p14:creationId xmlns:p14="http://schemas.microsoft.com/office/powerpoint/2010/main" val="2068685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Entities,</a:t>
            </a:r>
          </a:p>
          <a:p>
            <a:r>
              <a:rPr lang="en-US" dirty="0">
                <a:solidFill>
                  <a:schemeClr val="accent6">
                    <a:lumMod val="40000"/>
                    <a:lumOff val="60000"/>
                  </a:schemeClr>
                </a:solidFill>
              </a:rPr>
              <a:t>&lt;p&gt; should be a footer,.. But this later :P</a:t>
            </a: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30</a:t>
            </a:fld>
            <a:endParaRPr lang="en-GB"/>
          </a:p>
        </p:txBody>
      </p:sp>
    </p:spTree>
    <p:extLst>
      <p:ext uri="{BB962C8B-B14F-4D97-AF65-F5344CB8AC3E}">
        <p14:creationId xmlns:p14="http://schemas.microsoft.com/office/powerpoint/2010/main" val="1207520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Despicable me ©2010  </a:t>
            </a:r>
            <a:r>
              <a:rPr lang="en-GB" sz="1200" u="none" strike="noStrike" kern="1200" dirty="0">
                <a:solidFill>
                  <a:schemeClr val="tx1"/>
                </a:solidFill>
                <a:effectLst/>
                <a:latin typeface="+mn-lt"/>
                <a:ea typeface="+mn-ea"/>
                <a:cs typeface="+mn-cs"/>
                <a:hlinkClick r:id="rId3" tooltip="Illumination (animation company)"/>
              </a:rPr>
              <a:t>Illumination Entertainment</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31</a:t>
            </a:fld>
            <a:endParaRPr lang="en-GB"/>
          </a:p>
        </p:txBody>
      </p:sp>
    </p:spTree>
    <p:extLst>
      <p:ext uri="{BB962C8B-B14F-4D97-AF65-F5344CB8AC3E}">
        <p14:creationId xmlns:p14="http://schemas.microsoft.com/office/powerpoint/2010/main" val="2488927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DO NOT ADD STYLE IN HTML! </a:t>
            </a:r>
          </a:p>
          <a:p>
            <a:r>
              <a:rPr lang="en-US" dirty="0"/>
              <a:t>It is possible but 50 shades of grey :P</a:t>
            </a: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32</a:t>
            </a:fld>
            <a:endParaRPr lang="en-GB"/>
          </a:p>
        </p:txBody>
      </p:sp>
    </p:spTree>
    <p:extLst>
      <p:ext uri="{BB962C8B-B14F-4D97-AF65-F5344CB8AC3E}">
        <p14:creationId xmlns:p14="http://schemas.microsoft.com/office/powerpoint/2010/main" val="2414669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33</a:t>
            </a:fld>
            <a:endParaRPr lang="en-GB"/>
          </a:p>
        </p:txBody>
      </p:sp>
    </p:spTree>
    <p:extLst>
      <p:ext uri="{BB962C8B-B14F-4D97-AF65-F5344CB8AC3E}">
        <p14:creationId xmlns:p14="http://schemas.microsoft.com/office/powerpoint/2010/main" val="654015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34</a:t>
            </a:fld>
            <a:endParaRPr lang="en-GB"/>
          </a:p>
        </p:txBody>
      </p:sp>
    </p:spTree>
    <p:extLst>
      <p:ext uri="{BB962C8B-B14F-4D97-AF65-F5344CB8AC3E}">
        <p14:creationId xmlns:p14="http://schemas.microsoft.com/office/powerpoint/2010/main" val="558660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35</a:t>
            </a:fld>
            <a:endParaRPr lang="en-GB"/>
          </a:p>
        </p:txBody>
      </p:sp>
    </p:spTree>
    <p:extLst>
      <p:ext uri="{BB962C8B-B14F-4D97-AF65-F5344CB8AC3E}">
        <p14:creationId xmlns:p14="http://schemas.microsoft.com/office/powerpoint/2010/main" val="56752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36</a:t>
            </a:fld>
            <a:endParaRPr lang="en-GB"/>
          </a:p>
        </p:txBody>
      </p:sp>
    </p:spTree>
    <p:extLst>
      <p:ext uri="{BB962C8B-B14F-4D97-AF65-F5344CB8AC3E}">
        <p14:creationId xmlns:p14="http://schemas.microsoft.com/office/powerpoint/2010/main" val="3754811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Use only for testing.. Normally use  form and php / asp backend.</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37</a:t>
            </a:fld>
            <a:endParaRPr lang="en-GB"/>
          </a:p>
        </p:txBody>
      </p:sp>
    </p:spTree>
    <p:extLst>
      <p:ext uri="{BB962C8B-B14F-4D97-AF65-F5344CB8AC3E}">
        <p14:creationId xmlns:p14="http://schemas.microsoft.com/office/powerpoint/2010/main" val="1325757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Royalty free (CC0) license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Teacher guide : Min 60 – 70  (from 135 min)</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-&gt; You will see your website title in the browser! </a:t>
            </a:r>
            <a:endParaRPr lang="en-GB" dirty="0"/>
          </a:p>
          <a:p>
            <a:endParaRPr lang="en-GB"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66D653-1F50-42D3-9433-E70208EEB39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00379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39</a:t>
            </a:fld>
            <a:endParaRPr lang="en-GB"/>
          </a:p>
        </p:txBody>
      </p:sp>
    </p:spTree>
    <p:extLst>
      <p:ext uri="{BB962C8B-B14F-4D97-AF65-F5344CB8AC3E}">
        <p14:creationId xmlns:p14="http://schemas.microsoft.com/office/powerpoint/2010/main" val="40936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(CC0) license </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4</a:t>
            </a:fld>
            <a:endParaRPr lang="en-GB"/>
          </a:p>
        </p:txBody>
      </p:sp>
    </p:spTree>
    <p:extLst>
      <p:ext uri="{BB962C8B-B14F-4D97-AF65-F5344CB8AC3E}">
        <p14:creationId xmlns:p14="http://schemas.microsoft.com/office/powerpoint/2010/main" val="23372719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40</a:t>
            </a:fld>
            <a:endParaRPr lang="en-GB"/>
          </a:p>
        </p:txBody>
      </p:sp>
    </p:spTree>
    <p:extLst>
      <p:ext uri="{BB962C8B-B14F-4D97-AF65-F5344CB8AC3E}">
        <p14:creationId xmlns:p14="http://schemas.microsoft.com/office/powerpoint/2010/main" val="1552355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41</a:t>
            </a:fld>
            <a:endParaRPr lang="en-GB"/>
          </a:p>
        </p:txBody>
      </p:sp>
    </p:spTree>
    <p:extLst>
      <p:ext uri="{BB962C8B-B14F-4D97-AF65-F5344CB8AC3E}">
        <p14:creationId xmlns:p14="http://schemas.microsoft.com/office/powerpoint/2010/main" val="6458527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42</a:t>
            </a:fld>
            <a:endParaRPr lang="en-GB"/>
          </a:p>
        </p:txBody>
      </p:sp>
    </p:spTree>
    <p:extLst>
      <p:ext uri="{BB962C8B-B14F-4D97-AF65-F5344CB8AC3E}">
        <p14:creationId xmlns:p14="http://schemas.microsoft.com/office/powerpoint/2010/main" val="609840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All design :P</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43</a:t>
            </a:fld>
            <a:endParaRPr lang="en-GB"/>
          </a:p>
        </p:txBody>
      </p:sp>
    </p:spTree>
    <p:extLst>
      <p:ext uri="{BB962C8B-B14F-4D97-AF65-F5344CB8AC3E}">
        <p14:creationId xmlns:p14="http://schemas.microsoft.com/office/powerpoint/2010/main" val="6488635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All design :P</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44</a:t>
            </a:fld>
            <a:endParaRPr lang="en-GB"/>
          </a:p>
        </p:txBody>
      </p:sp>
    </p:spTree>
    <p:extLst>
      <p:ext uri="{BB962C8B-B14F-4D97-AF65-F5344CB8AC3E}">
        <p14:creationId xmlns:p14="http://schemas.microsoft.com/office/powerpoint/2010/main" val="37421903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All design :P</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45</a:t>
            </a:fld>
            <a:endParaRPr lang="en-GB"/>
          </a:p>
        </p:txBody>
      </p:sp>
    </p:spTree>
    <p:extLst>
      <p:ext uri="{BB962C8B-B14F-4D97-AF65-F5344CB8AC3E}">
        <p14:creationId xmlns:p14="http://schemas.microsoft.com/office/powerpoint/2010/main" val="4359119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Royalty free (CC0) license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Teacher guide : Min 90 – 100  (from 135 min)</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-&gt; You will see your website title in the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feb</a:t>
            </a:r>
            <a:r>
              <a:rPr lang="en-US" sz="1200" b="0" i="0" kern="1200" dirty="0">
                <a:solidFill>
                  <a:schemeClr val="tx1"/>
                </a:solidFill>
                <a:effectLst/>
                <a:latin typeface="+mn-lt"/>
                <a:ea typeface="+mn-ea"/>
                <a:cs typeface="+mn-cs"/>
              </a:rPr>
              <a:t> 19]Suzanne, thanks for the correction in the Assignment</a:t>
            </a:r>
            <a:endParaRPr lang="en-GB"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66D653-1F50-42D3-9433-E70208EEB39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02728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(CC0) license </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47</a:t>
            </a:fld>
            <a:endParaRPr lang="en-GB"/>
          </a:p>
        </p:txBody>
      </p:sp>
    </p:spTree>
    <p:extLst>
      <p:ext uri="{BB962C8B-B14F-4D97-AF65-F5344CB8AC3E}">
        <p14:creationId xmlns:p14="http://schemas.microsoft.com/office/powerpoint/2010/main" val="408197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(CC0) license </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48</a:t>
            </a:fld>
            <a:endParaRPr lang="en-GB"/>
          </a:p>
        </p:txBody>
      </p:sp>
    </p:spTree>
    <p:extLst>
      <p:ext uri="{BB962C8B-B14F-4D97-AF65-F5344CB8AC3E}">
        <p14:creationId xmlns:p14="http://schemas.microsoft.com/office/powerpoint/2010/main" val="22794629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(CC0) license </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49</a:t>
            </a:fld>
            <a:endParaRPr lang="en-GB"/>
          </a:p>
        </p:txBody>
      </p:sp>
    </p:spTree>
    <p:extLst>
      <p:ext uri="{BB962C8B-B14F-4D97-AF65-F5344CB8AC3E}">
        <p14:creationId xmlns:p14="http://schemas.microsoft.com/office/powerpoint/2010/main" val="355959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eriod"/>
            </a:pPr>
            <a:r>
              <a:rPr lang="en-US" dirty="0"/>
              <a:t>Typo, there are no dogs in HTML and html is in lower case and it is not &lt;!DOGTYPE html5&gt; (the tag )</a:t>
            </a:r>
          </a:p>
          <a:p>
            <a:pPr marL="228600" indent="-228600">
              <a:buAutoNum type="arabicPeriod"/>
            </a:pPr>
            <a:r>
              <a:rPr lang="en-US" dirty="0"/>
              <a:t>Yes, double quote is “auto correct” by </a:t>
            </a:r>
            <a:r>
              <a:rPr lang="en-US" dirty="0" err="1"/>
              <a:t>powerpoint</a:t>
            </a:r>
            <a:endParaRPr lang="en-US" dirty="0"/>
          </a:p>
          <a:p>
            <a:pPr marL="228600" indent="-228600">
              <a:buAutoNum type="arabicPeriod"/>
            </a:pPr>
            <a:r>
              <a:rPr lang="en-US" dirty="0"/>
              <a:t>Missing some closing tags</a:t>
            </a:r>
          </a:p>
          <a:p>
            <a:pPr marL="228600" indent="-228600">
              <a:buAutoNum type="arabicPeriod"/>
            </a:pPr>
            <a:r>
              <a:rPr lang="en-US" dirty="0"/>
              <a:t>!</a:t>
            </a:r>
            <a:r>
              <a:rPr lang="en-US" dirty="0" err="1"/>
              <a:t>url</a:t>
            </a:r>
            <a:r>
              <a:rPr lang="en-US" dirty="0"/>
              <a:t> -&gt; </a:t>
            </a:r>
            <a:r>
              <a:rPr lang="en-US" dirty="0" err="1"/>
              <a:t>href</a:t>
            </a:r>
            <a:endParaRPr lang="en-US" dirty="0"/>
          </a:p>
          <a:p>
            <a:pPr marL="228600" indent="-228600">
              <a:buAutoNum type="arabicPeriod"/>
            </a:pPr>
            <a:r>
              <a:rPr lang="en-US" dirty="0"/>
              <a:t>Asp</a:t>
            </a:r>
          </a:p>
          <a:p>
            <a:pPr marL="228600" indent="-228600">
              <a:buAutoNum type="arabicPeriod"/>
            </a:pPr>
            <a:r>
              <a:rPr lang="en-US" dirty="0"/>
              <a:t>&lt;</a:t>
            </a:r>
            <a:r>
              <a:rPr lang="en-US" dirty="0" err="1"/>
              <a:t>tilte</a:t>
            </a:r>
            <a:r>
              <a:rPr lang="en-US" dirty="0"/>
              <a:t>&gt;&lt;/title&gt; and content questions. </a:t>
            </a:r>
          </a:p>
          <a:p>
            <a:pPr marL="228600" indent="-228600">
              <a:buAutoNum type="arabicPeriod"/>
            </a:pPr>
            <a:endParaRPr lang="en-US" dirty="0"/>
          </a:p>
          <a:p>
            <a:pPr marL="228600" indent="-228600">
              <a:buAutoNum type="arabicPeriod"/>
            </a:pP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5</a:t>
            </a:fld>
            <a:endParaRPr lang="en-GB"/>
          </a:p>
        </p:txBody>
      </p:sp>
    </p:spTree>
    <p:extLst>
      <p:ext uri="{BB962C8B-B14F-4D97-AF65-F5344CB8AC3E}">
        <p14:creationId xmlns:p14="http://schemas.microsoft.com/office/powerpoint/2010/main" val="3239130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15 % still using Flash.</a:t>
            </a:r>
          </a:p>
          <a:p>
            <a:r>
              <a:rPr lang="en-US" dirty="0"/>
              <a:t>88% of the sites are using JavaScript.</a:t>
            </a:r>
          </a:p>
          <a:p>
            <a:r>
              <a:rPr lang="en-US" dirty="0"/>
              <a:t>0.1 % Java.</a:t>
            </a:r>
          </a:p>
          <a:p>
            <a:endParaRPr lang="en-US" dirty="0"/>
          </a:p>
          <a:p>
            <a:r>
              <a:rPr lang="en-US" dirty="0"/>
              <a:t>But you like to develop something in 3D. </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6</a:t>
            </a:fld>
            <a:endParaRPr lang="en-GB"/>
          </a:p>
        </p:txBody>
      </p:sp>
    </p:spTree>
    <p:extLst>
      <p:ext uri="{BB962C8B-B14F-4D97-AF65-F5344CB8AC3E}">
        <p14:creationId xmlns:p14="http://schemas.microsoft.com/office/powerpoint/2010/main" val="2774141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a:t>Who is this?</a:t>
            </a:r>
          </a:p>
          <a:p>
            <a:pPr marL="171450" indent="-171450">
              <a:buFontTx/>
              <a:buChar char="-"/>
            </a:pPr>
            <a:r>
              <a:rPr lang="en-US" dirty="0"/>
              <a:t>When was the introduction from the iPhone</a:t>
            </a:r>
          </a:p>
          <a:p>
            <a:r>
              <a:rPr lang="en-US" dirty="0"/>
              <a:t>Steve Jobs introduced the iPhone 1 in 2007!</a:t>
            </a:r>
          </a:p>
          <a:p>
            <a:endParaRPr lang="en-US" dirty="0"/>
          </a:p>
          <a:p>
            <a:endParaRPr lang="en-US" dirty="0"/>
          </a:p>
          <a:p>
            <a:r>
              <a:rPr lang="en-US" dirty="0"/>
              <a:t>© Photo </a:t>
            </a:r>
            <a:r>
              <a:rPr lang="en-GB" sz="1200" b="0" i="0" kern="1200" dirty="0">
                <a:solidFill>
                  <a:schemeClr val="tx1"/>
                </a:solidFill>
                <a:effectLst/>
                <a:latin typeface="+mn-lt"/>
                <a:ea typeface="+mn-ea"/>
                <a:cs typeface="+mn-cs"/>
              </a:rPr>
              <a:t>Steve Jobs at the 2010 Worldwide Developers Conference by Matt </a:t>
            </a:r>
            <a:r>
              <a:rPr lang="en-GB" sz="1200" b="0" i="0" kern="1200" dirty="0" err="1">
                <a:solidFill>
                  <a:schemeClr val="tx1"/>
                </a:solidFill>
                <a:effectLst/>
                <a:latin typeface="+mn-lt"/>
                <a:ea typeface="+mn-ea"/>
                <a:cs typeface="+mn-cs"/>
              </a:rPr>
              <a:t>Yohe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matt.yohe@gmail</a:t>
            </a:r>
            <a:r>
              <a:rPr lang="en-GB" sz="1200" b="0" i="0" kern="1200" dirty="0">
                <a:solidFill>
                  <a:schemeClr val="tx1"/>
                </a:solidFill>
                <a:effectLst/>
                <a:latin typeface="+mn-lt"/>
                <a:ea typeface="+mn-ea"/>
                <a:cs typeface="+mn-cs"/>
              </a:rPr>
              <a:t> .com.</a:t>
            </a:r>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7</a:t>
            </a:fld>
            <a:endParaRPr lang="en-GB"/>
          </a:p>
        </p:txBody>
      </p:sp>
    </p:spTree>
    <p:extLst>
      <p:ext uri="{BB962C8B-B14F-4D97-AF65-F5344CB8AC3E}">
        <p14:creationId xmlns:p14="http://schemas.microsoft.com/office/powerpoint/2010/main" val="263973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APP development is out of scope</a:t>
            </a:r>
          </a:p>
          <a:p>
            <a:r>
              <a:rPr lang="en-US" dirty="0"/>
              <a:t>Unity3D -&gt; Games 3</a:t>
            </a:r>
            <a:r>
              <a:rPr lang="en-US" baseline="30000" dirty="0"/>
              <a:t>rd</a:t>
            </a:r>
            <a:r>
              <a:rPr lang="en-US" dirty="0"/>
              <a:t> year game development</a:t>
            </a: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8</a:t>
            </a:fld>
            <a:endParaRPr lang="en-GB"/>
          </a:p>
        </p:txBody>
      </p:sp>
    </p:spTree>
    <p:extLst>
      <p:ext uri="{BB962C8B-B14F-4D97-AF65-F5344CB8AC3E}">
        <p14:creationId xmlns:p14="http://schemas.microsoft.com/office/powerpoint/2010/main" val="2953967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OUT OF SCOPE!</a:t>
            </a:r>
          </a:p>
          <a:p>
            <a:r>
              <a:rPr lang="en-US" dirty="0"/>
              <a:t>WebGL is an open standard for 3D development.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noProof="0" dirty="0"/>
              <a:t>https://www.chromeexperiments.com/experiment/fluid-particles</a:t>
            </a:r>
          </a:p>
          <a:p>
            <a:endParaRPr lang="en-GB" dirty="0"/>
          </a:p>
        </p:txBody>
      </p:sp>
      <p:sp>
        <p:nvSpPr>
          <p:cNvPr id="4" name="Tijdelijke aanduiding voor dianummer 3"/>
          <p:cNvSpPr>
            <a:spLocks noGrp="1"/>
          </p:cNvSpPr>
          <p:nvPr>
            <p:ph type="sldNum" sz="quarter" idx="10"/>
          </p:nvPr>
        </p:nvSpPr>
        <p:spPr/>
        <p:txBody>
          <a:bodyPr/>
          <a:lstStyle/>
          <a:p>
            <a:fld id="{A466D653-1F50-42D3-9433-E70208EEB39E}" type="slidenum">
              <a:rPr lang="en-GB" smtClean="0"/>
              <a:t>9</a:t>
            </a:fld>
            <a:endParaRPr lang="en-GB"/>
          </a:p>
        </p:txBody>
      </p:sp>
    </p:spTree>
    <p:extLst>
      <p:ext uri="{BB962C8B-B14F-4D97-AF65-F5344CB8AC3E}">
        <p14:creationId xmlns:p14="http://schemas.microsoft.com/office/powerpoint/2010/main" val="378883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B797D2-A105-410C-AA92-E466FB6B5392}"/>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281A2EB2-91DE-4794-A181-BD0FFD957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5388B339-DB13-4884-BB25-5C2BFABF5129}"/>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5" name="Tijdelijke aanduiding voor voettekst 4">
            <a:extLst>
              <a:ext uri="{FF2B5EF4-FFF2-40B4-BE49-F238E27FC236}">
                <a16:creationId xmlns:a16="http://schemas.microsoft.com/office/drawing/2014/main" id="{DD12EA10-3988-4444-9A5C-BA88660481CB}"/>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A9209FF5-C67E-4498-95E7-8BDFDDEA9E80}"/>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28818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E7F7C0-6CDB-4DDC-82C4-9F1B2F2F6089}"/>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4FF4BF3C-F278-44BD-AC32-F3A72C826001}"/>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E97C5825-F23E-4802-9DB2-869224551137}"/>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5" name="Tijdelijke aanduiding voor voettekst 4">
            <a:extLst>
              <a:ext uri="{FF2B5EF4-FFF2-40B4-BE49-F238E27FC236}">
                <a16:creationId xmlns:a16="http://schemas.microsoft.com/office/drawing/2014/main" id="{D9F032FB-F21D-427B-8E05-2CA374B92CD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E72EA3E6-F79D-4322-8640-3776BCE1985E}"/>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43201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EDA892C-94B9-44E0-A6EF-3DB074E9F100}"/>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A4D509EA-5C9B-46D4-BC4F-6EE8902DBB17}"/>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ECE826EE-B718-4951-8019-895EEEAFC21E}"/>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5" name="Tijdelijke aanduiding voor voettekst 4">
            <a:extLst>
              <a:ext uri="{FF2B5EF4-FFF2-40B4-BE49-F238E27FC236}">
                <a16:creationId xmlns:a16="http://schemas.microsoft.com/office/drawing/2014/main" id="{64ADC270-FEAE-4CFB-BD98-E9600970E85D}"/>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90829B8F-57F1-4A3E-BDA2-F3E56BB64694}"/>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27477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234105-8624-4B62-AFDF-BB27FAF6A6B1}"/>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DAC9D97A-123B-4895-99FC-3B526CEBF176}"/>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2CAC7F8C-6C56-4D88-A156-7091D21467F7}"/>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5" name="Tijdelijke aanduiding voor voettekst 4">
            <a:extLst>
              <a:ext uri="{FF2B5EF4-FFF2-40B4-BE49-F238E27FC236}">
                <a16:creationId xmlns:a16="http://schemas.microsoft.com/office/drawing/2014/main" id="{110F9BD0-342F-4311-9B6D-3A3D281DE77F}"/>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81DF89A6-96E7-4E64-B069-B1B8CBB0ED1D}"/>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167686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35192-96A8-46DF-B508-2B4B3C1C3D3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2B6977FD-442C-4FDD-B324-1547A2350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7595A4A7-8516-43B6-85D8-1657A7A3B758}"/>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5" name="Tijdelijke aanduiding voor voettekst 4">
            <a:extLst>
              <a:ext uri="{FF2B5EF4-FFF2-40B4-BE49-F238E27FC236}">
                <a16:creationId xmlns:a16="http://schemas.microsoft.com/office/drawing/2014/main" id="{E84500A4-E82D-4C6C-9E33-09644836C5A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F4B2265C-F25C-4D5D-B256-76858CE134B5}"/>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327585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7DA39-B3DD-47DB-AB96-6679E686657D}"/>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ECCBA951-E1AB-4C9D-BCBC-3C653434307C}"/>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0EE59659-FB07-4C66-B463-5A6DA5C8DA79}"/>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5B0A7200-1A92-4E2D-90A4-C0A47BB5E647}"/>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6" name="Tijdelijke aanduiding voor voettekst 5">
            <a:extLst>
              <a:ext uri="{FF2B5EF4-FFF2-40B4-BE49-F238E27FC236}">
                <a16:creationId xmlns:a16="http://schemas.microsoft.com/office/drawing/2014/main" id="{81097B35-C75D-4363-BF64-3F7186D4FFC6}"/>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FBE06D03-A155-44B0-8549-AE0C0FC23C02}"/>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358120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167919-1955-43F1-B498-C57DF7E9587F}"/>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54522F0A-DB1C-4427-BAB0-295D6479B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D30A6F0A-11EC-4C2F-B7D3-47F3E0FFC41E}"/>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73080381-0118-42C6-B1C9-DE6EFA306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504BEDB5-4B99-42B5-90D7-FE01DFCE3583}"/>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437E4787-56E6-4292-9291-10417986BFED}"/>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8" name="Tijdelijke aanduiding voor voettekst 7">
            <a:extLst>
              <a:ext uri="{FF2B5EF4-FFF2-40B4-BE49-F238E27FC236}">
                <a16:creationId xmlns:a16="http://schemas.microsoft.com/office/drawing/2014/main" id="{3F703CFE-0179-421C-B095-A8516514CC61}"/>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A0EF865C-2ABF-4D4A-B9AD-474582CC5605}"/>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258022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DAA008-43B4-4658-8EDA-CA5EBEDF3761}"/>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923DDD10-0A9B-419C-AB4F-045BDBF31729}"/>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4" name="Tijdelijke aanduiding voor voettekst 3">
            <a:extLst>
              <a:ext uri="{FF2B5EF4-FFF2-40B4-BE49-F238E27FC236}">
                <a16:creationId xmlns:a16="http://schemas.microsoft.com/office/drawing/2014/main" id="{6173E877-260F-4AF5-8882-F4E7F4F79ACC}"/>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0AAB530C-5888-4159-9BB4-BAF97173693F}"/>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407389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5491E5D6-1072-427C-B96D-0FD8CC42D597}"/>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3" name="Tijdelijke aanduiding voor voettekst 2">
            <a:extLst>
              <a:ext uri="{FF2B5EF4-FFF2-40B4-BE49-F238E27FC236}">
                <a16:creationId xmlns:a16="http://schemas.microsoft.com/office/drawing/2014/main" id="{E135B661-D03C-4E3B-8B13-A095837FD208}"/>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36A1B6B5-382C-4E03-BCD2-379333C37291}"/>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270512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96D938-119C-451D-B142-C146AB20A88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9AB0C30A-0D02-4853-A967-A2BE6809D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DEBE093E-FCB3-440F-AFA7-E63C36ABB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4CE721DB-1447-4383-86ED-D55D887F405B}"/>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6" name="Tijdelijke aanduiding voor voettekst 5">
            <a:extLst>
              <a:ext uri="{FF2B5EF4-FFF2-40B4-BE49-F238E27FC236}">
                <a16:creationId xmlns:a16="http://schemas.microsoft.com/office/drawing/2014/main" id="{9FF24669-1A47-4F4A-A193-976BF223417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4EDF4B6C-AFE9-4588-B025-7B1568256B28}"/>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248173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8D44CF-BA3B-401D-85C9-2AC6760F21D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B8DDEAC0-147B-4E99-BFBD-CC244DC1F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C96D2D6B-81F6-41E8-A07A-CDE5D23A2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793873E2-5EBB-465B-BDBA-645326D5C554}"/>
              </a:ext>
            </a:extLst>
          </p:cNvPr>
          <p:cNvSpPr>
            <a:spLocks noGrp="1"/>
          </p:cNvSpPr>
          <p:nvPr>
            <p:ph type="dt" sz="half" idx="10"/>
          </p:nvPr>
        </p:nvSpPr>
        <p:spPr/>
        <p:txBody>
          <a:bodyPr/>
          <a:lstStyle/>
          <a:p>
            <a:fld id="{505D3D1E-86CC-49F1-B72A-2178B8D9F7DC}" type="datetimeFigureOut">
              <a:rPr lang="en-GB" smtClean="0"/>
              <a:t>02/09/2019</a:t>
            </a:fld>
            <a:endParaRPr lang="en-GB"/>
          </a:p>
        </p:txBody>
      </p:sp>
      <p:sp>
        <p:nvSpPr>
          <p:cNvPr id="6" name="Tijdelijke aanduiding voor voettekst 5">
            <a:extLst>
              <a:ext uri="{FF2B5EF4-FFF2-40B4-BE49-F238E27FC236}">
                <a16:creationId xmlns:a16="http://schemas.microsoft.com/office/drawing/2014/main" id="{CB90B11B-1586-4EAA-AC78-65D365C1EDCC}"/>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EC02C88D-0981-4167-8C18-0403F57A66E3}"/>
              </a:ext>
            </a:extLst>
          </p:cNvPr>
          <p:cNvSpPr>
            <a:spLocks noGrp="1"/>
          </p:cNvSpPr>
          <p:nvPr>
            <p:ph type="sldNum" sz="quarter" idx="12"/>
          </p:nvPr>
        </p:nvSpPr>
        <p:spPr/>
        <p:txBody>
          <a:bodyPr/>
          <a:lstStyle/>
          <a:p>
            <a:fld id="{59828CC9-5FFD-447C-91E8-3B8C16270276}" type="slidenum">
              <a:rPr lang="en-GB" smtClean="0"/>
              <a:t>‹#›</a:t>
            </a:fld>
            <a:endParaRPr lang="en-GB"/>
          </a:p>
        </p:txBody>
      </p:sp>
    </p:spTree>
    <p:extLst>
      <p:ext uri="{BB962C8B-B14F-4D97-AF65-F5344CB8AC3E}">
        <p14:creationId xmlns:p14="http://schemas.microsoft.com/office/powerpoint/2010/main" val="18568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6B044BA-3380-42B4-AFF1-FB8668D35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2B822180-64CA-4175-9957-1E5D38F168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26CE40C-A769-493B-8734-117833D3F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D3D1E-86CC-49F1-B72A-2178B8D9F7DC}" type="datetimeFigureOut">
              <a:rPr lang="en-GB" smtClean="0"/>
              <a:t>02/09/2019</a:t>
            </a:fld>
            <a:endParaRPr lang="en-GB"/>
          </a:p>
        </p:txBody>
      </p:sp>
      <p:sp>
        <p:nvSpPr>
          <p:cNvPr id="5" name="Tijdelijke aanduiding voor voettekst 4">
            <a:extLst>
              <a:ext uri="{FF2B5EF4-FFF2-40B4-BE49-F238E27FC236}">
                <a16:creationId xmlns:a16="http://schemas.microsoft.com/office/drawing/2014/main" id="{782123D6-F311-4227-9627-597973B14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7284E3BB-2551-4A7A-9AD1-CD88ADAD5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28CC9-5FFD-447C-91E8-3B8C16270276}" type="slidenum">
              <a:rPr lang="en-GB" smtClean="0"/>
              <a:t>‹#›</a:t>
            </a:fld>
            <a:endParaRPr lang="en-GB"/>
          </a:p>
        </p:txBody>
      </p:sp>
    </p:spTree>
    <p:extLst>
      <p:ext uri="{BB962C8B-B14F-4D97-AF65-F5344CB8AC3E}">
        <p14:creationId xmlns:p14="http://schemas.microsoft.com/office/powerpoint/2010/main" val="231736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30.jpe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gif"/><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gif"/></Relationships>
</file>

<file path=ppt/slides/_rels/slide23.xml.rels><?xml version="1.0" encoding="UTF-8" standalone="yes"?>
<Relationships xmlns="http://schemas.openxmlformats.org/package/2006/relationships"><Relationship Id="rId117" Type="http://schemas.openxmlformats.org/officeDocument/2006/relationships/hyperlink" Target="http://www.fileformat.info/info/unicode/char/ac70/index.htm" TargetMode="External"/><Relationship Id="rId299" Type="http://schemas.openxmlformats.org/officeDocument/2006/relationships/hyperlink" Target="http://www.fileformat.info/info/unicode/char/ad26/index.htm" TargetMode="External"/><Relationship Id="rId303" Type="http://schemas.openxmlformats.org/officeDocument/2006/relationships/hyperlink" Target="http://www.fileformat.info/info/unicode/char/ad2a/index.htm" TargetMode="External"/><Relationship Id="rId21" Type="http://schemas.openxmlformats.org/officeDocument/2006/relationships/hyperlink" Target="http://www.fileformat.info/info/unicode/char/ac10/index.htm" TargetMode="External"/><Relationship Id="rId42" Type="http://schemas.openxmlformats.org/officeDocument/2006/relationships/hyperlink" Target="http://www.fileformat.info/info/unicode/char/ac25/index.htm" TargetMode="External"/><Relationship Id="rId63" Type="http://schemas.openxmlformats.org/officeDocument/2006/relationships/hyperlink" Target="http://www.fileformat.info/info/unicode/char/ac3a/index.htm" TargetMode="External"/><Relationship Id="rId84" Type="http://schemas.openxmlformats.org/officeDocument/2006/relationships/hyperlink" Target="http://www.fileformat.info/info/unicode/char/ac4f/index.htm" TargetMode="External"/><Relationship Id="rId138" Type="http://schemas.openxmlformats.org/officeDocument/2006/relationships/hyperlink" Target="http://www.fileformat.info/info/unicode/char/ac85/index.htm" TargetMode="External"/><Relationship Id="rId159" Type="http://schemas.openxmlformats.org/officeDocument/2006/relationships/hyperlink" Target="http://www.fileformat.info/info/unicode/char/ac9a/index.htm" TargetMode="External"/><Relationship Id="rId324" Type="http://schemas.openxmlformats.org/officeDocument/2006/relationships/hyperlink" Target="http://www.fileformat.info/info/unicode/char/ad3f/index.htm" TargetMode="External"/><Relationship Id="rId170" Type="http://schemas.openxmlformats.org/officeDocument/2006/relationships/hyperlink" Target="http://www.fileformat.info/info/unicode/char/aca5/index.htm" TargetMode="External"/><Relationship Id="rId191" Type="http://schemas.openxmlformats.org/officeDocument/2006/relationships/hyperlink" Target="http://www.fileformat.info/info/unicode/char/acba/index.htm" TargetMode="External"/><Relationship Id="rId205" Type="http://schemas.openxmlformats.org/officeDocument/2006/relationships/hyperlink" Target="http://www.fileformat.info/info/unicode/char/acc8/index.htm" TargetMode="External"/><Relationship Id="rId226" Type="http://schemas.openxmlformats.org/officeDocument/2006/relationships/hyperlink" Target="http://www.fileformat.info/info/unicode/char/acdd/index.htm" TargetMode="External"/><Relationship Id="rId247" Type="http://schemas.openxmlformats.org/officeDocument/2006/relationships/hyperlink" Target="http://www.fileformat.info/info/unicode/char/acf2/index.htm" TargetMode="External"/><Relationship Id="rId107" Type="http://schemas.openxmlformats.org/officeDocument/2006/relationships/hyperlink" Target="http://www.fileformat.info/info/unicode/char/ac66/index.htm" TargetMode="External"/><Relationship Id="rId268" Type="http://schemas.openxmlformats.org/officeDocument/2006/relationships/hyperlink" Target="http://www.fileformat.info/info/unicode/char/ad07/index.htm" TargetMode="External"/><Relationship Id="rId289" Type="http://schemas.openxmlformats.org/officeDocument/2006/relationships/hyperlink" Target="http://www.fileformat.info/info/unicode/char/ad1c/index.htm" TargetMode="External"/><Relationship Id="rId11" Type="http://schemas.openxmlformats.org/officeDocument/2006/relationships/hyperlink" Target="http://www.fileformat.info/info/unicode/char/ac06/index.htm" TargetMode="External"/><Relationship Id="rId32" Type="http://schemas.openxmlformats.org/officeDocument/2006/relationships/hyperlink" Target="http://www.fileformat.info/info/unicode/char/ac1b/index.htm" TargetMode="External"/><Relationship Id="rId53" Type="http://schemas.openxmlformats.org/officeDocument/2006/relationships/hyperlink" Target="http://www.fileformat.info/info/unicode/char/ac30/index.htm" TargetMode="External"/><Relationship Id="rId74" Type="http://schemas.openxmlformats.org/officeDocument/2006/relationships/hyperlink" Target="http://www.fileformat.info/info/unicode/char/ac45/index.htm" TargetMode="External"/><Relationship Id="rId128" Type="http://schemas.openxmlformats.org/officeDocument/2006/relationships/hyperlink" Target="http://www.fileformat.info/info/unicode/char/ac7b/index.htm" TargetMode="External"/><Relationship Id="rId149" Type="http://schemas.openxmlformats.org/officeDocument/2006/relationships/hyperlink" Target="http://www.fileformat.info/info/unicode/char/ac90/index.htm" TargetMode="External"/><Relationship Id="rId314" Type="http://schemas.openxmlformats.org/officeDocument/2006/relationships/hyperlink" Target="http://www.fileformat.info/info/unicode/char/ad35/index.htm" TargetMode="External"/><Relationship Id="rId5" Type="http://schemas.openxmlformats.org/officeDocument/2006/relationships/hyperlink" Target="http://www.fileformat.info/info/unicode/char/ac00/index.htm" TargetMode="External"/><Relationship Id="rId95" Type="http://schemas.openxmlformats.org/officeDocument/2006/relationships/hyperlink" Target="http://www.fileformat.info/info/unicode/char/ac5a/index.htm" TargetMode="External"/><Relationship Id="rId160" Type="http://schemas.openxmlformats.org/officeDocument/2006/relationships/hyperlink" Target="http://www.fileformat.info/info/unicode/char/ac9b/index.htm" TargetMode="External"/><Relationship Id="rId181" Type="http://schemas.openxmlformats.org/officeDocument/2006/relationships/hyperlink" Target="http://www.fileformat.info/info/unicode/char/acb0/index.htm" TargetMode="External"/><Relationship Id="rId216" Type="http://schemas.openxmlformats.org/officeDocument/2006/relationships/hyperlink" Target="http://www.fileformat.info/info/unicode/char/acd3/index.htm" TargetMode="External"/><Relationship Id="rId237" Type="http://schemas.openxmlformats.org/officeDocument/2006/relationships/hyperlink" Target="http://www.fileformat.info/info/unicode/char/ace8/index.htm" TargetMode="External"/><Relationship Id="rId258" Type="http://schemas.openxmlformats.org/officeDocument/2006/relationships/hyperlink" Target="http://www.fileformat.info/info/unicode/char/acfd/index.htm" TargetMode="External"/><Relationship Id="rId279" Type="http://schemas.openxmlformats.org/officeDocument/2006/relationships/hyperlink" Target="http://www.fileformat.info/info/unicode/char/ad12/index.htm" TargetMode="External"/><Relationship Id="rId22" Type="http://schemas.openxmlformats.org/officeDocument/2006/relationships/hyperlink" Target="http://www.fileformat.info/info/unicode/char/ac11/index.htm" TargetMode="External"/><Relationship Id="rId43" Type="http://schemas.openxmlformats.org/officeDocument/2006/relationships/hyperlink" Target="http://www.fileformat.info/info/unicode/char/ac26/index.htm" TargetMode="External"/><Relationship Id="rId64" Type="http://schemas.openxmlformats.org/officeDocument/2006/relationships/hyperlink" Target="http://www.fileformat.info/info/unicode/char/ac3b/index.htm" TargetMode="External"/><Relationship Id="rId118" Type="http://schemas.openxmlformats.org/officeDocument/2006/relationships/hyperlink" Target="http://www.fileformat.info/info/unicode/char/ac71/index.htm" TargetMode="External"/><Relationship Id="rId139" Type="http://schemas.openxmlformats.org/officeDocument/2006/relationships/hyperlink" Target="http://www.fileformat.info/info/unicode/char/ac86/index.htm" TargetMode="External"/><Relationship Id="rId290" Type="http://schemas.openxmlformats.org/officeDocument/2006/relationships/hyperlink" Target="http://www.fileformat.info/info/unicode/char/ad1d/index.htm" TargetMode="External"/><Relationship Id="rId304" Type="http://schemas.openxmlformats.org/officeDocument/2006/relationships/hyperlink" Target="http://www.fileformat.info/info/unicode/char/ad2b/index.htm" TargetMode="External"/><Relationship Id="rId85" Type="http://schemas.openxmlformats.org/officeDocument/2006/relationships/hyperlink" Target="http://www.fileformat.info/info/unicode/char/ac50/index.htm" TargetMode="External"/><Relationship Id="rId150" Type="http://schemas.openxmlformats.org/officeDocument/2006/relationships/hyperlink" Target="http://www.fileformat.info/info/unicode/char/ac91/index.htm" TargetMode="External"/><Relationship Id="rId171" Type="http://schemas.openxmlformats.org/officeDocument/2006/relationships/hyperlink" Target="http://www.fileformat.info/info/unicode/char/aca6/index.htm" TargetMode="External"/><Relationship Id="rId192" Type="http://schemas.openxmlformats.org/officeDocument/2006/relationships/hyperlink" Target="http://www.fileformat.info/info/unicode/char/acbb/index.htm" TargetMode="External"/><Relationship Id="rId206" Type="http://schemas.openxmlformats.org/officeDocument/2006/relationships/hyperlink" Target="http://www.fileformat.info/info/unicode/char/acc9/index.htm" TargetMode="External"/><Relationship Id="rId227" Type="http://schemas.openxmlformats.org/officeDocument/2006/relationships/hyperlink" Target="http://www.fileformat.info/info/unicode/char/acde/index.htm" TargetMode="External"/><Relationship Id="rId248" Type="http://schemas.openxmlformats.org/officeDocument/2006/relationships/hyperlink" Target="http://www.fileformat.info/info/unicode/char/acf3/index.htm" TargetMode="External"/><Relationship Id="rId269" Type="http://schemas.openxmlformats.org/officeDocument/2006/relationships/hyperlink" Target="http://www.fileformat.info/info/unicode/char/ad08/index.htm" TargetMode="External"/><Relationship Id="rId12" Type="http://schemas.openxmlformats.org/officeDocument/2006/relationships/hyperlink" Target="http://www.fileformat.info/info/unicode/char/ac07/index.htm" TargetMode="External"/><Relationship Id="rId33" Type="http://schemas.openxmlformats.org/officeDocument/2006/relationships/hyperlink" Target="http://www.fileformat.info/info/unicode/char/ac1c/index.htm" TargetMode="External"/><Relationship Id="rId108" Type="http://schemas.openxmlformats.org/officeDocument/2006/relationships/hyperlink" Target="http://www.fileformat.info/info/unicode/char/ac67/index.htm" TargetMode="External"/><Relationship Id="rId129" Type="http://schemas.openxmlformats.org/officeDocument/2006/relationships/hyperlink" Target="http://www.fileformat.info/info/unicode/char/ac7c/index.htm" TargetMode="External"/><Relationship Id="rId280" Type="http://schemas.openxmlformats.org/officeDocument/2006/relationships/hyperlink" Target="http://www.fileformat.info/info/unicode/char/ad13/index.htm" TargetMode="External"/><Relationship Id="rId315" Type="http://schemas.openxmlformats.org/officeDocument/2006/relationships/hyperlink" Target="http://www.fileformat.info/info/unicode/char/ad36/index.htm" TargetMode="External"/><Relationship Id="rId54" Type="http://schemas.openxmlformats.org/officeDocument/2006/relationships/hyperlink" Target="http://www.fileformat.info/info/unicode/char/ac31/index.htm" TargetMode="External"/><Relationship Id="rId75" Type="http://schemas.openxmlformats.org/officeDocument/2006/relationships/hyperlink" Target="http://www.fileformat.info/info/unicode/char/ac46/index.htm" TargetMode="External"/><Relationship Id="rId96" Type="http://schemas.openxmlformats.org/officeDocument/2006/relationships/hyperlink" Target="http://www.fileformat.info/info/unicode/char/ac5b/index.htm" TargetMode="External"/><Relationship Id="rId140" Type="http://schemas.openxmlformats.org/officeDocument/2006/relationships/hyperlink" Target="http://www.fileformat.info/info/unicode/char/ac87/index.htm" TargetMode="External"/><Relationship Id="rId161" Type="http://schemas.openxmlformats.org/officeDocument/2006/relationships/hyperlink" Target="http://www.fileformat.info/info/unicode/char/ac9c/index.htm" TargetMode="External"/><Relationship Id="rId182" Type="http://schemas.openxmlformats.org/officeDocument/2006/relationships/hyperlink" Target="http://www.fileformat.info/info/unicode/char/acb1/index.htm" TargetMode="External"/><Relationship Id="rId217" Type="http://schemas.openxmlformats.org/officeDocument/2006/relationships/hyperlink" Target="http://www.fileformat.info/info/unicode/char/acd4/index.htm" TargetMode="External"/><Relationship Id="rId6" Type="http://schemas.openxmlformats.org/officeDocument/2006/relationships/hyperlink" Target="http://www.fileformat.info/info/unicode/char/ac01/index.htm" TargetMode="External"/><Relationship Id="rId238" Type="http://schemas.openxmlformats.org/officeDocument/2006/relationships/hyperlink" Target="http://www.fileformat.info/info/unicode/char/ace9/index.htm" TargetMode="External"/><Relationship Id="rId259" Type="http://schemas.openxmlformats.org/officeDocument/2006/relationships/hyperlink" Target="http://www.fileformat.info/info/unicode/char/acfe/index.htm" TargetMode="External"/><Relationship Id="rId23" Type="http://schemas.openxmlformats.org/officeDocument/2006/relationships/hyperlink" Target="http://www.fileformat.info/info/unicode/char/ac12/index.htm" TargetMode="External"/><Relationship Id="rId119" Type="http://schemas.openxmlformats.org/officeDocument/2006/relationships/hyperlink" Target="http://www.fileformat.info/info/unicode/char/ac72/index.htm" TargetMode="External"/><Relationship Id="rId270" Type="http://schemas.openxmlformats.org/officeDocument/2006/relationships/hyperlink" Target="http://www.fileformat.info/info/unicode/char/ad09/index.htm" TargetMode="External"/><Relationship Id="rId291" Type="http://schemas.openxmlformats.org/officeDocument/2006/relationships/hyperlink" Target="http://www.fileformat.info/info/unicode/char/ad1e/index.htm" TargetMode="External"/><Relationship Id="rId305" Type="http://schemas.openxmlformats.org/officeDocument/2006/relationships/hyperlink" Target="http://www.fileformat.info/info/unicode/char/ad2c/index.htm" TargetMode="External"/><Relationship Id="rId44" Type="http://schemas.openxmlformats.org/officeDocument/2006/relationships/hyperlink" Target="http://www.fileformat.info/info/unicode/char/ac27/index.htm" TargetMode="External"/><Relationship Id="rId65" Type="http://schemas.openxmlformats.org/officeDocument/2006/relationships/hyperlink" Target="http://www.fileformat.info/info/unicode/char/ac3c/index.htm" TargetMode="External"/><Relationship Id="rId86" Type="http://schemas.openxmlformats.org/officeDocument/2006/relationships/hyperlink" Target="http://www.fileformat.info/info/unicode/char/ac51/index.htm" TargetMode="External"/><Relationship Id="rId130" Type="http://schemas.openxmlformats.org/officeDocument/2006/relationships/hyperlink" Target="http://www.fileformat.info/info/unicode/char/ac7d/index.htm" TargetMode="External"/><Relationship Id="rId151" Type="http://schemas.openxmlformats.org/officeDocument/2006/relationships/hyperlink" Target="http://www.fileformat.info/info/unicode/char/ac92/index.htm" TargetMode="External"/><Relationship Id="rId172" Type="http://schemas.openxmlformats.org/officeDocument/2006/relationships/hyperlink" Target="http://www.fileformat.info/info/unicode/char/aca7/index.htm" TargetMode="External"/><Relationship Id="rId193" Type="http://schemas.openxmlformats.org/officeDocument/2006/relationships/hyperlink" Target="http://www.fileformat.info/info/unicode/char/acbc/index.htm" TargetMode="External"/><Relationship Id="rId207" Type="http://schemas.openxmlformats.org/officeDocument/2006/relationships/hyperlink" Target="http://www.fileformat.info/info/unicode/char/acca/index.htm" TargetMode="External"/><Relationship Id="rId228" Type="http://schemas.openxmlformats.org/officeDocument/2006/relationships/hyperlink" Target="http://www.fileformat.info/info/unicode/char/acdf/index.htm" TargetMode="External"/><Relationship Id="rId249" Type="http://schemas.openxmlformats.org/officeDocument/2006/relationships/hyperlink" Target="http://www.fileformat.info/info/unicode/char/acf4/index.htm" TargetMode="External"/><Relationship Id="rId13" Type="http://schemas.openxmlformats.org/officeDocument/2006/relationships/hyperlink" Target="http://www.fileformat.info/info/unicode/char/ac08/index.htm" TargetMode="External"/><Relationship Id="rId109" Type="http://schemas.openxmlformats.org/officeDocument/2006/relationships/hyperlink" Target="http://www.fileformat.info/info/unicode/char/ac68/index.htm" TargetMode="External"/><Relationship Id="rId260" Type="http://schemas.openxmlformats.org/officeDocument/2006/relationships/hyperlink" Target="http://www.fileformat.info/info/unicode/char/acff/index.htm" TargetMode="External"/><Relationship Id="rId281" Type="http://schemas.openxmlformats.org/officeDocument/2006/relationships/hyperlink" Target="http://www.fileformat.info/info/unicode/char/ad14/index.htm" TargetMode="External"/><Relationship Id="rId316" Type="http://schemas.openxmlformats.org/officeDocument/2006/relationships/hyperlink" Target="http://www.fileformat.info/info/unicode/char/ad37/index.htm" TargetMode="External"/><Relationship Id="rId34" Type="http://schemas.openxmlformats.org/officeDocument/2006/relationships/hyperlink" Target="http://www.fileformat.info/info/unicode/char/ac1d/index.htm" TargetMode="External"/><Relationship Id="rId55" Type="http://schemas.openxmlformats.org/officeDocument/2006/relationships/hyperlink" Target="http://www.fileformat.info/info/unicode/char/ac32/index.htm" TargetMode="External"/><Relationship Id="rId76" Type="http://schemas.openxmlformats.org/officeDocument/2006/relationships/hyperlink" Target="http://www.fileformat.info/info/unicode/char/ac47/index.htm" TargetMode="External"/><Relationship Id="rId97" Type="http://schemas.openxmlformats.org/officeDocument/2006/relationships/hyperlink" Target="http://www.fileformat.info/info/unicode/char/ac5c/index.htm" TargetMode="External"/><Relationship Id="rId120" Type="http://schemas.openxmlformats.org/officeDocument/2006/relationships/hyperlink" Target="http://www.fileformat.info/info/unicode/char/ac73/index.htm" TargetMode="External"/><Relationship Id="rId141" Type="http://schemas.openxmlformats.org/officeDocument/2006/relationships/hyperlink" Target="http://www.fileformat.info/info/unicode/char/ac88/index.htm" TargetMode="External"/><Relationship Id="rId7" Type="http://schemas.openxmlformats.org/officeDocument/2006/relationships/hyperlink" Target="http://www.fileformat.info/info/unicode/char/ac02/index.htm" TargetMode="External"/><Relationship Id="rId162" Type="http://schemas.openxmlformats.org/officeDocument/2006/relationships/hyperlink" Target="http://www.fileformat.info/info/unicode/char/ac9d/index.htm" TargetMode="External"/><Relationship Id="rId183" Type="http://schemas.openxmlformats.org/officeDocument/2006/relationships/hyperlink" Target="http://www.fileformat.info/info/unicode/char/acb2/index.htm" TargetMode="External"/><Relationship Id="rId218" Type="http://schemas.openxmlformats.org/officeDocument/2006/relationships/hyperlink" Target="http://www.fileformat.info/info/unicode/char/acd5/index.htm" TargetMode="External"/><Relationship Id="rId239" Type="http://schemas.openxmlformats.org/officeDocument/2006/relationships/hyperlink" Target="http://www.fileformat.info/info/unicode/char/acea/index.htm" TargetMode="External"/><Relationship Id="rId250" Type="http://schemas.openxmlformats.org/officeDocument/2006/relationships/hyperlink" Target="http://www.fileformat.info/info/unicode/char/acf5/index.htm" TargetMode="External"/><Relationship Id="rId271" Type="http://schemas.openxmlformats.org/officeDocument/2006/relationships/hyperlink" Target="http://www.fileformat.info/info/unicode/char/ad0a/index.htm" TargetMode="External"/><Relationship Id="rId292" Type="http://schemas.openxmlformats.org/officeDocument/2006/relationships/hyperlink" Target="http://www.fileformat.info/info/unicode/char/ad1f/index.htm" TargetMode="External"/><Relationship Id="rId306" Type="http://schemas.openxmlformats.org/officeDocument/2006/relationships/hyperlink" Target="http://www.fileformat.info/info/unicode/char/ad2d/index.htm" TargetMode="External"/><Relationship Id="rId24" Type="http://schemas.openxmlformats.org/officeDocument/2006/relationships/hyperlink" Target="http://www.fileformat.info/info/unicode/char/ac13/index.htm" TargetMode="External"/><Relationship Id="rId45" Type="http://schemas.openxmlformats.org/officeDocument/2006/relationships/hyperlink" Target="http://www.fileformat.info/info/unicode/char/ac28/index.htm" TargetMode="External"/><Relationship Id="rId66" Type="http://schemas.openxmlformats.org/officeDocument/2006/relationships/hyperlink" Target="http://www.fileformat.info/info/unicode/char/ac3d/index.htm" TargetMode="External"/><Relationship Id="rId87" Type="http://schemas.openxmlformats.org/officeDocument/2006/relationships/hyperlink" Target="http://www.fileformat.info/info/unicode/char/ac52/index.htm" TargetMode="External"/><Relationship Id="rId110" Type="http://schemas.openxmlformats.org/officeDocument/2006/relationships/hyperlink" Target="http://www.fileformat.info/info/unicode/char/ac69/index.htm" TargetMode="External"/><Relationship Id="rId131" Type="http://schemas.openxmlformats.org/officeDocument/2006/relationships/hyperlink" Target="http://www.fileformat.info/info/unicode/char/ac7e/index.htm" TargetMode="External"/><Relationship Id="rId152" Type="http://schemas.openxmlformats.org/officeDocument/2006/relationships/hyperlink" Target="http://www.fileformat.info/info/unicode/char/ac93/index.htm" TargetMode="External"/><Relationship Id="rId173" Type="http://schemas.openxmlformats.org/officeDocument/2006/relationships/hyperlink" Target="http://www.fileformat.info/info/unicode/char/aca8/index.htm" TargetMode="External"/><Relationship Id="rId194" Type="http://schemas.openxmlformats.org/officeDocument/2006/relationships/hyperlink" Target="http://www.fileformat.info/info/unicode/char/acbd/index.htm" TargetMode="External"/><Relationship Id="rId208" Type="http://schemas.openxmlformats.org/officeDocument/2006/relationships/hyperlink" Target="http://www.fileformat.info/info/unicode/char/accb/index.htm" TargetMode="External"/><Relationship Id="rId229" Type="http://schemas.openxmlformats.org/officeDocument/2006/relationships/hyperlink" Target="http://www.fileformat.info/info/unicode/char/ace0/index.htm" TargetMode="External"/><Relationship Id="rId19" Type="http://schemas.openxmlformats.org/officeDocument/2006/relationships/hyperlink" Target="http://www.fileformat.info/info/unicode/char/ac0e/index.htm" TargetMode="External"/><Relationship Id="rId224" Type="http://schemas.openxmlformats.org/officeDocument/2006/relationships/hyperlink" Target="http://www.fileformat.info/info/unicode/char/acdb/index.htm" TargetMode="External"/><Relationship Id="rId240" Type="http://schemas.openxmlformats.org/officeDocument/2006/relationships/hyperlink" Target="http://www.fileformat.info/info/unicode/char/aceb/index.htm" TargetMode="External"/><Relationship Id="rId245" Type="http://schemas.openxmlformats.org/officeDocument/2006/relationships/hyperlink" Target="http://www.fileformat.info/info/unicode/char/acf0/index.htm" TargetMode="External"/><Relationship Id="rId261" Type="http://schemas.openxmlformats.org/officeDocument/2006/relationships/hyperlink" Target="http://www.fileformat.info/info/unicode/char/ad00/index.htm" TargetMode="External"/><Relationship Id="rId266" Type="http://schemas.openxmlformats.org/officeDocument/2006/relationships/hyperlink" Target="http://www.fileformat.info/info/unicode/char/ad05/index.htm" TargetMode="External"/><Relationship Id="rId287" Type="http://schemas.openxmlformats.org/officeDocument/2006/relationships/hyperlink" Target="http://www.fileformat.info/info/unicode/char/ad1a/index.htm" TargetMode="External"/><Relationship Id="rId14" Type="http://schemas.openxmlformats.org/officeDocument/2006/relationships/hyperlink" Target="http://www.fileformat.info/info/unicode/char/ac09/index.htm" TargetMode="External"/><Relationship Id="rId30" Type="http://schemas.openxmlformats.org/officeDocument/2006/relationships/hyperlink" Target="http://www.fileformat.info/info/unicode/char/ac19/index.htm" TargetMode="External"/><Relationship Id="rId35" Type="http://schemas.openxmlformats.org/officeDocument/2006/relationships/hyperlink" Target="http://www.fileformat.info/info/unicode/char/ac1e/index.htm" TargetMode="External"/><Relationship Id="rId56" Type="http://schemas.openxmlformats.org/officeDocument/2006/relationships/hyperlink" Target="http://www.fileformat.info/info/unicode/char/ac33/index.htm" TargetMode="External"/><Relationship Id="rId77" Type="http://schemas.openxmlformats.org/officeDocument/2006/relationships/hyperlink" Target="http://www.fileformat.info/info/unicode/char/ac48/index.htm" TargetMode="External"/><Relationship Id="rId100" Type="http://schemas.openxmlformats.org/officeDocument/2006/relationships/hyperlink" Target="http://www.fileformat.info/info/unicode/char/ac5f/index.htm" TargetMode="External"/><Relationship Id="rId105" Type="http://schemas.openxmlformats.org/officeDocument/2006/relationships/hyperlink" Target="http://www.fileformat.info/info/unicode/char/ac64/index.htm" TargetMode="External"/><Relationship Id="rId126" Type="http://schemas.openxmlformats.org/officeDocument/2006/relationships/hyperlink" Target="http://www.fileformat.info/info/unicode/char/ac79/index.htm" TargetMode="External"/><Relationship Id="rId147" Type="http://schemas.openxmlformats.org/officeDocument/2006/relationships/hyperlink" Target="http://www.fileformat.info/info/unicode/char/ac8e/index.htm" TargetMode="External"/><Relationship Id="rId168" Type="http://schemas.openxmlformats.org/officeDocument/2006/relationships/hyperlink" Target="http://www.fileformat.info/info/unicode/char/aca3/index.htm" TargetMode="External"/><Relationship Id="rId282" Type="http://schemas.openxmlformats.org/officeDocument/2006/relationships/hyperlink" Target="http://www.fileformat.info/info/unicode/char/ad15/index.htm" TargetMode="External"/><Relationship Id="rId312" Type="http://schemas.openxmlformats.org/officeDocument/2006/relationships/hyperlink" Target="http://www.fileformat.info/info/unicode/char/ad33/index.htm" TargetMode="External"/><Relationship Id="rId317" Type="http://schemas.openxmlformats.org/officeDocument/2006/relationships/hyperlink" Target="http://www.fileformat.info/info/unicode/char/ad38/index.htm" TargetMode="External"/><Relationship Id="rId8" Type="http://schemas.openxmlformats.org/officeDocument/2006/relationships/hyperlink" Target="http://www.fileformat.info/info/unicode/char/ac03/index.htm" TargetMode="External"/><Relationship Id="rId51" Type="http://schemas.openxmlformats.org/officeDocument/2006/relationships/hyperlink" Target="http://www.fileformat.info/info/unicode/char/ac2e/index.htm" TargetMode="External"/><Relationship Id="rId72" Type="http://schemas.openxmlformats.org/officeDocument/2006/relationships/hyperlink" Target="http://www.fileformat.info/info/unicode/char/ac43/index.htm" TargetMode="External"/><Relationship Id="rId93" Type="http://schemas.openxmlformats.org/officeDocument/2006/relationships/hyperlink" Target="http://www.fileformat.info/info/unicode/char/ac58/index.htm" TargetMode="External"/><Relationship Id="rId98" Type="http://schemas.openxmlformats.org/officeDocument/2006/relationships/hyperlink" Target="http://www.fileformat.info/info/unicode/char/ac5d/index.htm" TargetMode="External"/><Relationship Id="rId121" Type="http://schemas.openxmlformats.org/officeDocument/2006/relationships/hyperlink" Target="http://www.fileformat.info/info/unicode/char/ac74/index.htm" TargetMode="External"/><Relationship Id="rId142" Type="http://schemas.openxmlformats.org/officeDocument/2006/relationships/hyperlink" Target="http://www.fileformat.info/info/unicode/char/ac89/index.htm" TargetMode="External"/><Relationship Id="rId163" Type="http://schemas.openxmlformats.org/officeDocument/2006/relationships/hyperlink" Target="http://www.fileformat.info/info/unicode/char/ac9e/index.htm" TargetMode="External"/><Relationship Id="rId184" Type="http://schemas.openxmlformats.org/officeDocument/2006/relationships/hyperlink" Target="http://www.fileformat.info/info/unicode/char/acb3/index.htm" TargetMode="External"/><Relationship Id="rId189" Type="http://schemas.openxmlformats.org/officeDocument/2006/relationships/hyperlink" Target="http://www.fileformat.info/info/unicode/char/acb8/index.htm" TargetMode="External"/><Relationship Id="rId219" Type="http://schemas.openxmlformats.org/officeDocument/2006/relationships/hyperlink" Target="http://www.fileformat.info/info/unicode/char/acd6/index.htm" TargetMode="External"/><Relationship Id="rId3" Type="http://schemas.openxmlformats.org/officeDocument/2006/relationships/image" Target="../media/image3.png"/><Relationship Id="rId214" Type="http://schemas.openxmlformats.org/officeDocument/2006/relationships/hyperlink" Target="http://www.fileformat.info/info/unicode/char/acd1/index.htm" TargetMode="External"/><Relationship Id="rId230" Type="http://schemas.openxmlformats.org/officeDocument/2006/relationships/hyperlink" Target="http://www.fileformat.info/info/unicode/char/ace1/index.htm" TargetMode="External"/><Relationship Id="rId235" Type="http://schemas.openxmlformats.org/officeDocument/2006/relationships/hyperlink" Target="http://www.fileformat.info/info/unicode/char/ace6/index.htm" TargetMode="External"/><Relationship Id="rId251" Type="http://schemas.openxmlformats.org/officeDocument/2006/relationships/hyperlink" Target="http://www.fileformat.info/info/unicode/char/acf6/index.htm" TargetMode="External"/><Relationship Id="rId256" Type="http://schemas.openxmlformats.org/officeDocument/2006/relationships/hyperlink" Target="http://www.fileformat.info/info/unicode/char/acfb/index.htm" TargetMode="External"/><Relationship Id="rId277" Type="http://schemas.openxmlformats.org/officeDocument/2006/relationships/hyperlink" Target="http://www.fileformat.info/info/unicode/char/ad10/index.htm" TargetMode="External"/><Relationship Id="rId298" Type="http://schemas.openxmlformats.org/officeDocument/2006/relationships/hyperlink" Target="http://www.fileformat.info/info/unicode/char/ad25/index.htm" TargetMode="External"/><Relationship Id="rId25" Type="http://schemas.openxmlformats.org/officeDocument/2006/relationships/hyperlink" Target="http://www.fileformat.info/info/unicode/char/ac14/index.htm" TargetMode="External"/><Relationship Id="rId46" Type="http://schemas.openxmlformats.org/officeDocument/2006/relationships/hyperlink" Target="http://www.fileformat.info/info/unicode/char/ac29/index.htm" TargetMode="External"/><Relationship Id="rId67" Type="http://schemas.openxmlformats.org/officeDocument/2006/relationships/hyperlink" Target="http://www.fileformat.info/info/unicode/char/ac3e/index.htm" TargetMode="External"/><Relationship Id="rId116" Type="http://schemas.openxmlformats.org/officeDocument/2006/relationships/hyperlink" Target="http://www.fileformat.info/info/unicode/char/ac6f/index.htm" TargetMode="External"/><Relationship Id="rId137" Type="http://schemas.openxmlformats.org/officeDocument/2006/relationships/hyperlink" Target="http://www.fileformat.info/info/unicode/char/ac84/index.htm" TargetMode="External"/><Relationship Id="rId158" Type="http://schemas.openxmlformats.org/officeDocument/2006/relationships/hyperlink" Target="http://www.fileformat.info/info/unicode/char/ac99/index.htm" TargetMode="External"/><Relationship Id="rId272" Type="http://schemas.openxmlformats.org/officeDocument/2006/relationships/hyperlink" Target="http://www.fileformat.info/info/unicode/char/ad0b/index.htm" TargetMode="External"/><Relationship Id="rId293" Type="http://schemas.openxmlformats.org/officeDocument/2006/relationships/hyperlink" Target="http://www.fileformat.info/info/unicode/char/ad20/index.htm" TargetMode="External"/><Relationship Id="rId302" Type="http://schemas.openxmlformats.org/officeDocument/2006/relationships/hyperlink" Target="http://www.fileformat.info/info/unicode/char/ad29/index.htm" TargetMode="External"/><Relationship Id="rId307" Type="http://schemas.openxmlformats.org/officeDocument/2006/relationships/hyperlink" Target="http://www.fileformat.info/info/unicode/char/ad2e/index.htm" TargetMode="External"/><Relationship Id="rId323" Type="http://schemas.openxmlformats.org/officeDocument/2006/relationships/hyperlink" Target="http://www.fileformat.info/info/unicode/char/ad3e/index.htm" TargetMode="External"/><Relationship Id="rId20" Type="http://schemas.openxmlformats.org/officeDocument/2006/relationships/hyperlink" Target="http://www.fileformat.info/info/unicode/char/ac0f/index.htm" TargetMode="External"/><Relationship Id="rId41" Type="http://schemas.openxmlformats.org/officeDocument/2006/relationships/hyperlink" Target="http://www.fileformat.info/info/unicode/char/ac24/index.htm" TargetMode="External"/><Relationship Id="rId62" Type="http://schemas.openxmlformats.org/officeDocument/2006/relationships/hyperlink" Target="http://www.fileformat.info/info/unicode/char/ac39/index.htm" TargetMode="External"/><Relationship Id="rId83" Type="http://schemas.openxmlformats.org/officeDocument/2006/relationships/hyperlink" Target="http://www.fileformat.info/info/unicode/char/ac4e/index.htm" TargetMode="External"/><Relationship Id="rId88" Type="http://schemas.openxmlformats.org/officeDocument/2006/relationships/hyperlink" Target="http://www.fileformat.info/info/unicode/char/ac53/index.htm" TargetMode="External"/><Relationship Id="rId111" Type="http://schemas.openxmlformats.org/officeDocument/2006/relationships/hyperlink" Target="http://www.fileformat.info/info/unicode/char/ac6a/index.htm" TargetMode="External"/><Relationship Id="rId132" Type="http://schemas.openxmlformats.org/officeDocument/2006/relationships/hyperlink" Target="http://www.fileformat.info/info/unicode/char/ac7f/index.htm" TargetMode="External"/><Relationship Id="rId153" Type="http://schemas.openxmlformats.org/officeDocument/2006/relationships/hyperlink" Target="http://www.fileformat.info/info/unicode/char/ac94/index.htm" TargetMode="External"/><Relationship Id="rId174" Type="http://schemas.openxmlformats.org/officeDocument/2006/relationships/hyperlink" Target="http://www.fileformat.info/info/unicode/char/aca9/index.htm" TargetMode="External"/><Relationship Id="rId179" Type="http://schemas.openxmlformats.org/officeDocument/2006/relationships/hyperlink" Target="http://www.fileformat.info/info/unicode/char/acae/index.htm" TargetMode="External"/><Relationship Id="rId195" Type="http://schemas.openxmlformats.org/officeDocument/2006/relationships/hyperlink" Target="http://www.fileformat.info/info/unicode/char/acbe/index.htm" TargetMode="External"/><Relationship Id="rId209" Type="http://schemas.openxmlformats.org/officeDocument/2006/relationships/hyperlink" Target="http://www.fileformat.info/info/unicode/char/accc/index.htm" TargetMode="External"/><Relationship Id="rId190" Type="http://schemas.openxmlformats.org/officeDocument/2006/relationships/hyperlink" Target="http://www.fileformat.info/info/unicode/char/acb9/index.htm" TargetMode="External"/><Relationship Id="rId204" Type="http://schemas.openxmlformats.org/officeDocument/2006/relationships/hyperlink" Target="http://www.fileformat.info/info/unicode/char/acc7/index.htm" TargetMode="External"/><Relationship Id="rId220" Type="http://schemas.openxmlformats.org/officeDocument/2006/relationships/hyperlink" Target="http://www.fileformat.info/info/unicode/char/acd7/index.htm" TargetMode="External"/><Relationship Id="rId225" Type="http://schemas.openxmlformats.org/officeDocument/2006/relationships/hyperlink" Target="http://www.fileformat.info/info/unicode/char/acdc/index.htm" TargetMode="External"/><Relationship Id="rId241" Type="http://schemas.openxmlformats.org/officeDocument/2006/relationships/hyperlink" Target="http://www.fileformat.info/info/unicode/char/acec/index.htm" TargetMode="External"/><Relationship Id="rId246" Type="http://schemas.openxmlformats.org/officeDocument/2006/relationships/hyperlink" Target="http://www.fileformat.info/info/unicode/char/acf1/index.htm" TargetMode="External"/><Relationship Id="rId267" Type="http://schemas.openxmlformats.org/officeDocument/2006/relationships/hyperlink" Target="http://www.fileformat.info/info/unicode/char/ad06/index.htm" TargetMode="External"/><Relationship Id="rId288" Type="http://schemas.openxmlformats.org/officeDocument/2006/relationships/hyperlink" Target="http://www.fileformat.info/info/unicode/char/ad1b/index.htm" TargetMode="External"/><Relationship Id="rId15" Type="http://schemas.openxmlformats.org/officeDocument/2006/relationships/hyperlink" Target="http://www.fileformat.info/info/unicode/char/ac0a/index.htm" TargetMode="External"/><Relationship Id="rId36" Type="http://schemas.openxmlformats.org/officeDocument/2006/relationships/hyperlink" Target="http://www.fileformat.info/info/unicode/char/ac1f/index.htm" TargetMode="External"/><Relationship Id="rId57" Type="http://schemas.openxmlformats.org/officeDocument/2006/relationships/hyperlink" Target="http://www.fileformat.info/info/unicode/char/ac34/index.htm" TargetMode="External"/><Relationship Id="rId106" Type="http://schemas.openxmlformats.org/officeDocument/2006/relationships/hyperlink" Target="http://www.fileformat.info/info/unicode/char/ac65/index.htm" TargetMode="External"/><Relationship Id="rId127" Type="http://schemas.openxmlformats.org/officeDocument/2006/relationships/hyperlink" Target="http://www.fileformat.info/info/unicode/char/ac7a/index.htm" TargetMode="External"/><Relationship Id="rId262" Type="http://schemas.openxmlformats.org/officeDocument/2006/relationships/hyperlink" Target="http://www.fileformat.info/info/unicode/char/ad01/index.htm" TargetMode="External"/><Relationship Id="rId283" Type="http://schemas.openxmlformats.org/officeDocument/2006/relationships/hyperlink" Target="http://www.fileformat.info/info/unicode/char/ad16/index.htm" TargetMode="External"/><Relationship Id="rId313" Type="http://schemas.openxmlformats.org/officeDocument/2006/relationships/hyperlink" Target="http://www.fileformat.info/info/unicode/char/ad34/index.htm" TargetMode="External"/><Relationship Id="rId318" Type="http://schemas.openxmlformats.org/officeDocument/2006/relationships/hyperlink" Target="http://www.fileformat.info/info/unicode/char/ad39/index.htm" TargetMode="External"/><Relationship Id="rId10" Type="http://schemas.openxmlformats.org/officeDocument/2006/relationships/hyperlink" Target="http://www.fileformat.info/info/unicode/char/ac05/index.htm" TargetMode="External"/><Relationship Id="rId31" Type="http://schemas.openxmlformats.org/officeDocument/2006/relationships/hyperlink" Target="http://www.fileformat.info/info/unicode/char/ac1a/index.htm" TargetMode="External"/><Relationship Id="rId52" Type="http://schemas.openxmlformats.org/officeDocument/2006/relationships/hyperlink" Target="http://www.fileformat.info/info/unicode/char/ac2f/index.htm" TargetMode="External"/><Relationship Id="rId73" Type="http://schemas.openxmlformats.org/officeDocument/2006/relationships/hyperlink" Target="http://www.fileformat.info/info/unicode/char/ac44/index.htm" TargetMode="External"/><Relationship Id="rId78" Type="http://schemas.openxmlformats.org/officeDocument/2006/relationships/hyperlink" Target="http://www.fileformat.info/info/unicode/char/ac49/index.htm" TargetMode="External"/><Relationship Id="rId94" Type="http://schemas.openxmlformats.org/officeDocument/2006/relationships/hyperlink" Target="http://www.fileformat.info/info/unicode/char/ac59/index.htm" TargetMode="External"/><Relationship Id="rId99" Type="http://schemas.openxmlformats.org/officeDocument/2006/relationships/hyperlink" Target="http://www.fileformat.info/info/unicode/char/ac5e/index.htm" TargetMode="External"/><Relationship Id="rId101" Type="http://schemas.openxmlformats.org/officeDocument/2006/relationships/hyperlink" Target="http://www.fileformat.info/info/unicode/char/ac60/index.htm" TargetMode="External"/><Relationship Id="rId122" Type="http://schemas.openxmlformats.org/officeDocument/2006/relationships/hyperlink" Target="http://www.fileformat.info/info/unicode/char/ac75/index.htm" TargetMode="External"/><Relationship Id="rId143" Type="http://schemas.openxmlformats.org/officeDocument/2006/relationships/hyperlink" Target="http://www.fileformat.info/info/unicode/char/ac8a/index.htm" TargetMode="External"/><Relationship Id="rId148" Type="http://schemas.openxmlformats.org/officeDocument/2006/relationships/hyperlink" Target="http://www.fileformat.info/info/unicode/char/ac8f/index.htm" TargetMode="External"/><Relationship Id="rId164" Type="http://schemas.openxmlformats.org/officeDocument/2006/relationships/hyperlink" Target="http://www.fileformat.info/info/unicode/char/ac9f/index.htm" TargetMode="External"/><Relationship Id="rId169" Type="http://schemas.openxmlformats.org/officeDocument/2006/relationships/hyperlink" Target="http://www.fileformat.info/info/unicode/char/aca4/index.htm" TargetMode="External"/><Relationship Id="rId185" Type="http://schemas.openxmlformats.org/officeDocument/2006/relationships/hyperlink" Target="http://www.fileformat.info/info/unicode/char/acb4/index.htm" TargetMode="External"/><Relationship Id="rId4" Type="http://schemas.openxmlformats.org/officeDocument/2006/relationships/image" Target="../media/image33.gif"/><Relationship Id="rId9" Type="http://schemas.openxmlformats.org/officeDocument/2006/relationships/hyperlink" Target="http://www.fileformat.info/info/unicode/char/ac04/index.htm" TargetMode="External"/><Relationship Id="rId180" Type="http://schemas.openxmlformats.org/officeDocument/2006/relationships/hyperlink" Target="http://www.fileformat.info/info/unicode/char/acaf/index.htm" TargetMode="External"/><Relationship Id="rId210" Type="http://schemas.openxmlformats.org/officeDocument/2006/relationships/hyperlink" Target="http://www.fileformat.info/info/unicode/char/accd/index.htm" TargetMode="External"/><Relationship Id="rId215" Type="http://schemas.openxmlformats.org/officeDocument/2006/relationships/hyperlink" Target="http://www.fileformat.info/info/unicode/char/acd2/index.htm" TargetMode="External"/><Relationship Id="rId236" Type="http://schemas.openxmlformats.org/officeDocument/2006/relationships/hyperlink" Target="http://www.fileformat.info/info/unicode/char/ace7/index.htm" TargetMode="External"/><Relationship Id="rId257" Type="http://schemas.openxmlformats.org/officeDocument/2006/relationships/hyperlink" Target="http://www.fileformat.info/info/unicode/char/acfc/index.htm" TargetMode="External"/><Relationship Id="rId278" Type="http://schemas.openxmlformats.org/officeDocument/2006/relationships/hyperlink" Target="http://www.fileformat.info/info/unicode/char/ad11/index.htm" TargetMode="External"/><Relationship Id="rId26" Type="http://schemas.openxmlformats.org/officeDocument/2006/relationships/hyperlink" Target="http://www.fileformat.info/info/unicode/char/ac15/index.htm" TargetMode="External"/><Relationship Id="rId231" Type="http://schemas.openxmlformats.org/officeDocument/2006/relationships/hyperlink" Target="http://www.fileformat.info/info/unicode/char/ace2/index.htm" TargetMode="External"/><Relationship Id="rId252" Type="http://schemas.openxmlformats.org/officeDocument/2006/relationships/hyperlink" Target="http://www.fileformat.info/info/unicode/char/acf7/index.htm" TargetMode="External"/><Relationship Id="rId273" Type="http://schemas.openxmlformats.org/officeDocument/2006/relationships/hyperlink" Target="http://www.fileformat.info/info/unicode/char/ad0c/index.htm" TargetMode="External"/><Relationship Id="rId294" Type="http://schemas.openxmlformats.org/officeDocument/2006/relationships/hyperlink" Target="http://www.fileformat.info/info/unicode/char/ad21/index.htm" TargetMode="External"/><Relationship Id="rId308" Type="http://schemas.openxmlformats.org/officeDocument/2006/relationships/hyperlink" Target="http://www.fileformat.info/info/unicode/char/ad2f/index.htm" TargetMode="External"/><Relationship Id="rId47" Type="http://schemas.openxmlformats.org/officeDocument/2006/relationships/hyperlink" Target="http://www.fileformat.info/info/unicode/char/ac2a/index.htm" TargetMode="External"/><Relationship Id="rId68" Type="http://schemas.openxmlformats.org/officeDocument/2006/relationships/hyperlink" Target="http://www.fileformat.info/info/unicode/char/ac3f/index.htm" TargetMode="External"/><Relationship Id="rId89" Type="http://schemas.openxmlformats.org/officeDocument/2006/relationships/hyperlink" Target="http://www.fileformat.info/info/unicode/char/ac54/index.htm" TargetMode="External"/><Relationship Id="rId112" Type="http://schemas.openxmlformats.org/officeDocument/2006/relationships/hyperlink" Target="http://www.fileformat.info/info/unicode/char/ac6b/index.htm" TargetMode="External"/><Relationship Id="rId133" Type="http://schemas.openxmlformats.org/officeDocument/2006/relationships/hyperlink" Target="http://www.fileformat.info/info/unicode/char/ac80/index.htm" TargetMode="External"/><Relationship Id="rId154" Type="http://schemas.openxmlformats.org/officeDocument/2006/relationships/hyperlink" Target="http://www.fileformat.info/info/unicode/char/ac95/index.htm" TargetMode="External"/><Relationship Id="rId175" Type="http://schemas.openxmlformats.org/officeDocument/2006/relationships/hyperlink" Target="http://www.fileformat.info/info/unicode/char/acaa/index.htm" TargetMode="External"/><Relationship Id="rId196" Type="http://schemas.openxmlformats.org/officeDocument/2006/relationships/hyperlink" Target="http://www.fileformat.info/info/unicode/char/acbf/index.htm" TargetMode="External"/><Relationship Id="rId200" Type="http://schemas.openxmlformats.org/officeDocument/2006/relationships/hyperlink" Target="http://www.fileformat.info/info/unicode/char/acc3/index.htm" TargetMode="External"/><Relationship Id="rId16" Type="http://schemas.openxmlformats.org/officeDocument/2006/relationships/hyperlink" Target="http://www.fileformat.info/info/unicode/char/ac0b/index.htm" TargetMode="External"/><Relationship Id="rId221" Type="http://schemas.openxmlformats.org/officeDocument/2006/relationships/hyperlink" Target="http://www.fileformat.info/info/unicode/char/acd8/index.htm" TargetMode="External"/><Relationship Id="rId242" Type="http://schemas.openxmlformats.org/officeDocument/2006/relationships/hyperlink" Target="http://www.fileformat.info/info/unicode/char/aced/index.htm" TargetMode="External"/><Relationship Id="rId263" Type="http://schemas.openxmlformats.org/officeDocument/2006/relationships/hyperlink" Target="http://www.fileformat.info/info/unicode/char/ad02/index.htm" TargetMode="External"/><Relationship Id="rId284" Type="http://schemas.openxmlformats.org/officeDocument/2006/relationships/hyperlink" Target="http://www.fileformat.info/info/unicode/char/ad17/index.htm" TargetMode="External"/><Relationship Id="rId319" Type="http://schemas.openxmlformats.org/officeDocument/2006/relationships/hyperlink" Target="http://www.fileformat.info/info/unicode/char/ad3a/index.htm" TargetMode="External"/><Relationship Id="rId37" Type="http://schemas.openxmlformats.org/officeDocument/2006/relationships/hyperlink" Target="http://www.fileformat.info/info/unicode/char/ac20/index.htm" TargetMode="External"/><Relationship Id="rId58" Type="http://schemas.openxmlformats.org/officeDocument/2006/relationships/hyperlink" Target="http://www.fileformat.info/info/unicode/char/ac35/index.htm" TargetMode="External"/><Relationship Id="rId79" Type="http://schemas.openxmlformats.org/officeDocument/2006/relationships/hyperlink" Target="http://www.fileformat.info/info/unicode/char/ac4a/index.htm" TargetMode="External"/><Relationship Id="rId102" Type="http://schemas.openxmlformats.org/officeDocument/2006/relationships/hyperlink" Target="http://www.fileformat.info/info/unicode/char/ac61/index.htm" TargetMode="External"/><Relationship Id="rId123" Type="http://schemas.openxmlformats.org/officeDocument/2006/relationships/hyperlink" Target="http://www.fileformat.info/info/unicode/char/ac76/index.htm" TargetMode="External"/><Relationship Id="rId144" Type="http://schemas.openxmlformats.org/officeDocument/2006/relationships/hyperlink" Target="http://www.fileformat.info/info/unicode/char/ac8b/index.htm" TargetMode="External"/><Relationship Id="rId90" Type="http://schemas.openxmlformats.org/officeDocument/2006/relationships/hyperlink" Target="http://www.fileformat.info/info/unicode/char/ac55/index.htm" TargetMode="External"/><Relationship Id="rId165" Type="http://schemas.openxmlformats.org/officeDocument/2006/relationships/hyperlink" Target="http://www.fileformat.info/info/unicode/char/aca0/index.htm" TargetMode="External"/><Relationship Id="rId186" Type="http://schemas.openxmlformats.org/officeDocument/2006/relationships/hyperlink" Target="http://www.fileformat.info/info/unicode/char/acb5/index.htm" TargetMode="External"/><Relationship Id="rId211" Type="http://schemas.openxmlformats.org/officeDocument/2006/relationships/hyperlink" Target="http://www.fileformat.info/info/unicode/char/acce/index.htm" TargetMode="External"/><Relationship Id="rId232" Type="http://schemas.openxmlformats.org/officeDocument/2006/relationships/hyperlink" Target="http://www.fileformat.info/info/unicode/char/ace3/index.htm" TargetMode="External"/><Relationship Id="rId253" Type="http://schemas.openxmlformats.org/officeDocument/2006/relationships/hyperlink" Target="http://www.fileformat.info/info/unicode/char/acf8/index.htm" TargetMode="External"/><Relationship Id="rId274" Type="http://schemas.openxmlformats.org/officeDocument/2006/relationships/hyperlink" Target="http://www.fileformat.info/info/unicode/char/ad0d/index.htm" TargetMode="External"/><Relationship Id="rId295" Type="http://schemas.openxmlformats.org/officeDocument/2006/relationships/hyperlink" Target="http://www.fileformat.info/info/unicode/char/ad22/index.htm" TargetMode="External"/><Relationship Id="rId309" Type="http://schemas.openxmlformats.org/officeDocument/2006/relationships/hyperlink" Target="http://www.fileformat.info/info/unicode/char/ad30/index.htm" TargetMode="External"/><Relationship Id="rId27" Type="http://schemas.openxmlformats.org/officeDocument/2006/relationships/hyperlink" Target="http://www.fileformat.info/info/unicode/char/ac16/index.htm" TargetMode="External"/><Relationship Id="rId48" Type="http://schemas.openxmlformats.org/officeDocument/2006/relationships/hyperlink" Target="http://www.fileformat.info/info/unicode/char/ac2b/index.htm" TargetMode="External"/><Relationship Id="rId69" Type="http://schemas.openxmlformats.org/officeDocument/2006/relationships/hyperlink" Target="http://www.fileformat.info/info/unicode/char/ac40/index.htm" TargetMode="External"/><Relationship Id="rId113" Type="http://schemas.openxmlformats.org/officeDocument/2006/relationships/hyperlink" Target="http://www.fileformat.info/info/unicode/char/ac6c/index.htm" TargetMode="External"/><Relationship Id="rId134" Type="http://schemas.openxmlformats.org/officeDocument/2006/relationships/hyperlink" Target="http://www.fileformat.info/info/unicode/char/ac81/index.htm" TargetMode="External"/><Relationship Id="rId320" Type="http://schemas.openxmlformats.org/officeDocument/2006/relationships/hyperlink" Target="http://www.fileformat.info/info/unicode/char/ad3b/index.htm" TargetMode="External"/><Relationship Id="rId80" Type="http://schemas.openxmlformats.org/officeDocument/2006/relationships/hyperlink" Target="http://www.fileformat.info/info/unicode/char/ac4b/index.htm" TargetMode="External"/><Relationship Id="rId155" Type="http://schemas.openxmlformats.org/officeDocument/2006/relationships/hyperlink" Target="http://www.fileformat.info/info/unicode/char/ac96/index.htm" TargetMode="External"/><Relationship Id="rId176" Type="http://schemas.openxmlformats.org/officeDocument/2006/relationships/hyperlink" Target="http://www.fileformat.info/info/unicode/char/acab/index.htm" TargetMode="External"/><Relationship Id="rId197" Type="http://schemas.openxmlformats.org/officeDocument/2006/relationships/hyperlink" Target="http://www.fileformat.info/info/unicode/char/acc0/index.htm" TargetMode="External"/><Relationship Id="rId201" Type="http://schemas.openxmlformats.org/officeDocument/2006/relationships/hyperlink" Target="http://www.fileformat.info/info/unicode/char/acc4/index.htm" TargetMode="External"/><Relationship Id="rId222" Type="http://schemas.openxmlformats.org/officeDocument/2006/relationships/hyperlink" Target="http://www.fileformat.info/info/unicode/char/acd9/index.htm" TargetMode="External"/><Relationship Id="rId243" Type="http://schemas.openxmlformats.org/officeDocument/2006/relationships/hyperlink" Target="http://www.fileformat.info/info/unicode/char/acee/index.htm" TargetMode="External"/><Relationship Id="rId264" Type="http://schemas.openxmlformats.org/officeDocument/2006/relationships/hyperlink" Target="http://www.fileformat.info/info/unicode/char/ad03/index.htm" TargetMode="External"/><Relationship Id="rId285" Type="http://schemas.openxmlformats.org/officeDocument/2006/relationships/hyperlink" Target="http://www.fileformat.info/info/unicode/char/ad18/index.htm" TargetMode="External"/><Relationship Id="rId17" Type="http://schemas.openxmlformats.org/officeDocument/2006/relationships/hyperlink" Target="http://www.fileformat.info/info/unicode/char/ac0c/index.htm" TargetMode="External"/><Relationship Id="rId38" Type="http://schemas.openxmlformats.org/officeDocument/2006/relationships/hyperlink" Target="http://www.fileformat.info/info/unicode/char/ac21/index.htm" TargetMode="External"/><Relationship Id="rId59" Type="http://schemas.openxmlformats.org/officeDocument/2006/relationships/hyperlink" Target="http://www.fileformat.info/info/unicode/char/ac36/index.htm" TargetMode="External"/><Relationship Id="rId103" Type="http://schemas.openxmlformats.org/officeDocument/2006/relationships/hyperlink" Target="http://www.fileformat.info/info/unicode/char/ac62/index.htm" TargetMode="External"/><Relationship Id="rId124" Type="http://schemas.openxmlformats.org/officeDocument/2006/relationships/hyperlink" Target="http://www.fileformat.info/info/unicode/char/ac77/index.htm" TargetMode="External"/><Relationship Id="rId310" Type="http://schemas.openxmlformats.org/officeDocument/2006/relationships/hyperlink" Target="http://www.fileformat.info/info/unicode/char/ad31/index.htm" TargetMode="External"/><Relationship Id="rId70" Type="http://schemas.openxmlformats.org/officeDocument/2006/relationships/hyperlink" Target="http://www.fileformat.info/info/unicode/char/ac41/index.htm" TargetMode="External"/><Relationship Id="rId91" Type="http://schemas.openxmlformats.org/officeDocument/2006/relationships/hyperlink" Target="http://www.fileformat.info/info/unicode/char/ac56/index.htm" TargetMode="External"/><Relationship Id="rId145" Type="http://schemas.openxmlformats.org/officeDocument/2006/relationships/hyperlink" Target="http://www.fileformat.info/info/unicode/char/ac8c/index.htm" TargetMode="External"/><Relationship Id="rId166" Type="http://schemas.openxmlformats.org/officeDocument/2006/relationships/hyperlink" Target="http://www.fileformat.info/info/unicode/char/aca1/index.htm" TargetMode="External"/><Relationship Id="rId187" Type="http://schemas.openxmlformats.org/officeDocument/2006/relationships/hyperlink" Target="http://www.fileformat.info/info/unicode/char/acb6/index.htm" TargetMode="External"/><Relationship Id="rId1" Type="http://schemas.openxmlformats.org/officeDocument/2006/relationships/slideLayout" Target="../slideLayouts/slideLayout2.xml"/><Relationship Id="rId212" Type="http://schemas.openxmlformats.org/officeDocument/2006/relationships/hyperlink" Target="http://www.fileformat.info/info/unicode/char/accf/index.htm" TargetMode="External"/><Relationship Id="rId233" Type="http://schemas.openxmlformats.org/officeDocument/2006/relationships/hyperlink" Target="http://www.fileformat.info/info/unicode/char/ace4/index.htm" TargetMode="External"/><Relationship Id="rId254" Type="http://schemas.openxmlformats.org/officeDocument/2006/relationships/hyperlink" Target="http://www.fileformat.info/info/unicode/char/acf9/index.htm" TargetMode="External"/><Relationship Id="rId28" Type="http://schemas.openxmlformats.org/officeDocument/2006/relationships/hyperlink" Target="http://www.fileformat.info/info/unicode/char/ac17/index.htm" TargetMode="External"/><Relationship Id="rId49" Type="http://schemas.openxmlformats.org/officeDocument/2006/relationships/hyperlink" Target="http://www.fileformat.info/info/unicode/char/ac2c/index.htm" TargetMode="External"/><Relationship Id="rId114" Type="http://schemas.openxmlformats.org/officeDocument/2006/relationships/hyperlink" Target="http://www.fileformat.info/info/unicode/char/ac6d/index.htm" TargetMode="External"/><Relationship Id="rId275" Type="http://schemas.openxmlformats.org/officeDocument/2006/relationships/hyperlink" Target="http://www.fileformat.info/info/unicode/char/ad0e/index.htm" TargetMode="External"/><Relationship Id="rId296" Type="http://schemas.openxmlformats.org/officeDocument/2006/relationships/hyperlink" Target="http://www.fileformat.info/info/unicode/char/ad23/index.htm" TargetMode="External"/><Relationship Id="rId300" Type="http://schemas.openxmlformats.org/officeDocument/2006/relationships/hyperlink" Target="http://www.fileformat.info/info/unicode/char/ad27/index.htm" TargetMode="External"/><Relationship Id="rId60" Type="http://schemas.openxmlformats.org/officeDocument/2006/relationships/hyperlink" Target="http://www.fileformat.info/info/unicode/char/ac37/index.htm" TargetMode="External"/><Relationship Id="rId81" Type="http://schemas.openxmlformats.org/officeDocument/2006/relationships/hyperlink" Target="http://www.fileformat.info/info/unicode/char/ac4c/index.htm" TargetMode="External"/><Relationship Id="rId135" Type="http://schemas.openxmlformats.org/officeDocument/2006/relationships/hyperlink" Target="http://www.fileformat.info/info/unicode/char/ac82/index.htm" TargetMode="External"/><Relationship Id="rId156" Type="http://schemas.openxmlformats.org/officeDocument/2006/relationships/hyperlink" Target="http://www.fileformat.info/info/unicode/char/ac97/index.htm" TargetMode="External"/><Relationship Id="rId177" Type="http://schemas.openxmlformats.org/officeDocument/2006/relationships/hyperlink" Target="http://www.fileformat.info/info/unicode/char/acac/index.htm" TargetMode="External"/><Relationship Id="rId198" Type="http://schemas.openxmlformats.org/officeDocument/2006/relationships/hyperlink" Target="http://www.fileformat.info/info/unicode/char/acc1/index.htm" TargetMode="External"/><Relationship Id="rId321" Type="http://schemas.openxmlformats.org/officeDocument/2006/relationships/hyperlink" Target="http://www.fileformat.info/info/unicode/char/ad3c/index.htm" TargetMode="External"/><Relationship Id="rId202" Type="http://schemas.openxmlformats.org/officeDocument/2006/relationships/hyperlink" Target="http://www.fileformat.info/info/unicode/char/acc5/index.htm" TargetMode="External"/><Relationship Id="rId223" Type="http://schemas.openxmlformats.org/officeDocument/2006/relationships/hyperlink" Target="http://www.fileformat.info/info/unicode/char/acda/index.htm" TargetMode="External"/><Relationship Id="rId244" Type="http://schemas.openxmlformats.org/officeDocument/2006/relationships/hyperlink" Target="http://www.fileformat.info/info/unicode/char/acef/index.htm" TargetMode="External"/><Relationship Id="rId18" Type="http://schemas.openxmlformats.org/officeDocument/2006/relationships/hyperlink" Target="http://www.fileformat.info/info/unicode/char/ac0d/index.htm" TargetMode="External"/><Relationship Id="rId39" Type="http://schemas.openxmlformats.org/officeDocument/2006/relationships/hyperlink" Target="http://www.fileformat.info/info/unicode/char/ac22/index.htm" TargetMode="External"/><Relationship Id="rId265" Type="http://schemas.openxmlformats.org/officeDocument/2006/relationships/hyperlink" Target="http://www.fileformat.info/info/unicode/char/ad04/index.htm" TargetMode="External"/><Relationship Id="rId286" Type="http://schemas.openxmlformats.org/officeDocument/2006/relationships/hyperlink" Target="http://www.fileformat.info/info/unicode/char/ad19/index.htm" TargetMode="External"/><Relationship Id="rId50" Type="http://schemas.openxmlformats.org/officeDocument/2006/relationships/hyperlink" Target="http://www.fileformat.info/info/unicode/char/ac2d/index.htm" TargetMode="External"/><Relationship Id="rId104" Type="http://schemas.openxmlformats.org/officeDocument/2006/relationships/hyperlink" Target="http://www.fileformat.info/info/unicode/char/ac63/index.htm" TargetMode="External"/><Relationship Id="rId125" Type="http://schemas.openxmlformats.org/officeDocument/2006/relationships/hyperlink" Target="http://www.fileformat.info/info/unicode/char/ac78/index.htm" TargetMode="External"/><Relationship Id="rId146" Type="http://schemas.openxmlformats.org/officeDocument/2006/relationships/hyperlink" Target="http://www.fileformat.info/info/unicode/char/ac8d/index.htm" TargetMode="External"/><Relationship Id="rId167" Type="http://schemas.openxmlformats.org/officeDocument/2006/relationships/hyperlink" Target="http://www.fileformat.info/info/unicode/char/aca2/index.htm" TargetMode="External"/><Relationship Id="rId188" Type="http://schemas.openxmlformats.org/officeDocument/2006/relationships/hyperlink" Target="http://www.fileformat.info/info/unicode/char/acb7/index.htm" TargetMode="External"/><Relationship Id="rId311" Type="http://schemas.openxmlformats.org/officeDocument/2006/relationships/hyperlink" Target="http://www.fileformat.info/info/unicode/char/ad32/index.htm" TargetMode="External"/><Relationship Id="rId71" Type="http://schemas.openxmlformats.org/officeDocument/2006/relationships/hyperlink" Target="http://www.fileformat.info/info/unicode/char/ac42/index.htm" TargetMode="External"/><Relationship Id="rId92" Type="http://schemas.openxmlformats.org/officeDocument/2006/relationships/hyperlink" Target="http://www.fileformat.info/info/unicode/char/ac57/index.htm" TargetMode="External"/><Relationship Id="rId213" Type="http://schemas.openxmlformats.org/officeDocument/2006/relationships/hyperlink" Target="http://www.fileformat.info/info/unicode/char/acd0/index.htm" TargetMode="External"/><Relationship Id="rId234" Type="http://schemas.openxmlformats.org/officeDocument/2006/relationships/hyperlink" Target="http://www.fileformat.info/info/unicode/char/ace5/index.htm" TargetMode="External"/><Relationship Id="rId2" Type="http://schemas.openxmlformats.org/officeDocument/2006/relationships/notesSlide" Target="../notesSlides/notesSlide23.xml"/><Relationship Id="rId29" Type="http://schemas.openxmlformats.org/officeDocument/2006/relationships/hyperlink" Target="http://www.fileformat.info/info/unicode/char/ac18/index.htm" TargetMode="External"/><Relationship Id="rId255" Type="http://schemas.openxmlformats.org/officeDocument/2006/relationships/hyperlink" Target="http://www.fileformat.info/info/unicode/char/acfa/index.htm" TargetMode="External"/><Relationship Id="rId276" Type="http://schemas.openxmlformats.org/officeDocument/2006/relationships/hyperlink" Target="http://www.fileformat.info/info/unicode/char/ad0f/index.htm" TargetMode="External"/><Relationship Id="rId297" Type="http://schemas.openxmlformats.org/officeDocument/2006/relationships/hyperlink" Target="http://www.fileformat.info/info/unicode/char/ad24/index.htm" TargetMode="External"/><Relationship Id="rId40" Type="http://schemas.openxmlformats.org/officeDocument/2006/relationships/hyperlink" Target="http://www.fileformat.info/info/unicode/char/ac23/index.htm" TargetMode="External"/><Relationship Id="rId115" Type="http://schemas.openxmlformats.org/officeDocument/2006/relationships/hyperlink" Target="http://www.fileformat.info/info/unicode/char/ac6e/index.htm" TargetMode="External"/><Relationship Id="rId136" Type="http://schemas.openxmlformats.org/officeDocument/2006/relationships/hyperlink" Target="http://www.fileformat.info/info/unicode/char/ac83/index.htm" TargetMode="External"/><Relationship Id="rId157" Type="http://schemas.openxmlformats.org/officeDocument/2006/relationships/hyperlink" Target="http://www.fileformat.info/info/unicode/char/ac98/index.htm" TargetMode="External"/><Relationship Id="rId178" Type="http://schemas.openxmlformats.org/officeDocument/2006/relationships/hyperlink" Target="http://www.fileformat.info/info/unicode/char/acad/index.htm" TargetMode="External"/><Relationship Id="rId301" Type="http://schemas.openxmlformats.org/officeDocument/2006/relationships/hyperlink" Target="http://www.fileformat.info/info/unicode/char/ad28/index.htm" TargetMode="External"/><Relationship Id="rId322" Type="http://schemas.openxmlformats.org/officeDocument/2006/relationships/hyperlink" Target="http://www.fileformat.info/info/unicode/char/ad3d/index.htm" TargetMode="External"/><Relationship Id="rId61" Type="http://schemas.openxmlformats.org/officeDocument/2006/relationships/hyperlink" Target="http://www.fileformat.info/info/unicode/char/ac38/index.htm" TargetMode="External"/><Relationship Id="rId82" Type="http://schemas.openxmlformats.org/officeDocument/2006/relationships/hyperlink" Target="http://www.fileformat.info/info/unicode/char/ac4d/index.htm" TargetMode="External"/><Relationship Id="rId199" Type="http://schemas.openxmlformats.org/officeDocument/2006/relationships/hyperlink" Target="http://www.fileformat.info/info/unicode/char/acc2/index.htm" TargetMode="External"/><Relationship Id="rId203" Type="http://schemas.openxmlformats.org/officeDocument/2006/relationships/hyperlink" Target="http://www.fileformat.info/info/unicode/char/acc6/index.ht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7.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1.jpeg"/><Relationship Id="rId5" Type="http://schemas.openxmlformats.org/officeDocument/2006/relationships/image" Target="../media/image30.jpe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7.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30.jpe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7.jpe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2.jpe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64EDDC1D-7734-446F-B5F2-557DC0B83387}"/>
              </a:ext>
            </a:extLst>
          </p:cNvPr>
          <p:cNvSpPr>
            <a:spLocks noGrp="1"/>
          </p:cNvSpPr>
          <p:nvPr>
            <p:ph type="subTitle" idx="1"/>
          </p:nvPr>
        </p:nvSpPr>
        <p:spPr>
          <a:xfrm>
            <a:off x="1499712" y="2391156"/>
            <a:ext cx="8380800" cy="1220400"/>
          </a:xfrm>
        </p:spPr>
        <p:txBody>
          <a:bodyPr/>
          <a:lstStyle/>
          <a:p>
            <a:pPr algn="l"/>
            <a:r>
              <a:rPr lang="en-US" dirty="0">
                <a:latin typeface="Arial Narrow" panose="020B0606020202030204" pitchFamily="34" charset="0"/>
              </a:rPr>
              <a:t>Lecture 2</a:t>
            </a:r>
          </a:p>
          <a:p>
            <a:pPr algn="l"/>
            <a:r>
              <a:rPr lang="nl-NL" sz="1800" dirty="0">
                <a:latin typeface="Arial Narrow" panose="020B0606020202030204" pitchFamily="34" charset="0"/>
              </a:rPr>
              <a:t>[3 EC, 84 SBU , Product]</a:t>
            </a:r>
          </a:p>
        </p:txBody>
      </p:sp>
      <p:sp>
        <p:nvSpPr>
          <p:cNvPr id="7" name="Title 4">
            <a:extLst>
              <a:ext uri="{FF2B5EF4-FFF2-40B4-BE49-F238E27FC236}">
                <a16:creationId xmlns:a16="http://schemas.microsoft.com/office/drawing/2014/main" id="{2AA412D7-7DC3-4D43-A71E-3FD65A65B60D}"/>
              </a:ext>
            </a:extLst>
          </p:cNvPr>
          <p:cNvSpPr txBox="1">
            <a:spLocks/>
          </p:cNvSpPr>
          <p:nvPr/>
        </p:nvSpPr>
        <p:spPr>
          <a:xfrm>
            <a:off x="1108512" y="1508780"/>
            <a:ext cx="9163200" cy="89152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500" dirty="0" err="1">
                <a:solidFill>
                  <a:srgbClr val="0066B3"/>
                </a:solidFill>
                <a:latin typeface="Arial Narrow" panose="020B0606020202030204" pitchFamily="34" charset="0"/>
              </a:rPr>
              <a:t>Webmarkup</a:t>
            </a:r>
            <a:r>
              <a:rPr lang="en-US" dirty="0"/>
              <a:t> </a:t>
            </a:r>
          </a:p>
        </p:txBody>
      </p:sp>
      <p:sp>
        <p:nvSpPr>
          <p:cNvPr id="10" name="Text Placeholder 6">
            <a:extLst>
              <a:ext uri="{FF2B5EF4-FFF2-40B4-BE49-F238E27FC236}">
                <a16:creationId xmlns:a16="http://schemas.microsoft.com/office/drawing/2014/main" id="{68E8D4AA-A81E-4C0D-9759-28C00C7D4D63}"/>
              </a:ext>
            </a:extLst>
          </p:cNvPr>
          <p:cNvSpPr txBox="1">
            <a:spLocks/>
          </p:cNvSpPr>
          <p:nvPr/>
        </p:nvSpPr>
        <p:spPr>
          <a:xfrm>
            <a:off x="6002288" y="5746151"/>
            <a:ext cx="6014400" cy="9379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0066B3"/>
                </a:solidFill>
              </a:rPr>
              <a:t>Location : Haarlem</a:t>
            </a:r>
          </a:p>
          <a:p>
            <a:pPr marL="0" indent="0">
              <a:buNone/>
            </a:pPr>
            <a:r>
              <a:rPr lang="en-US" sz="1600" dirty="0">
                <a:solidFill>
                  <a:srgbClr val="0066B3"/>
                </a:solidFill>
              </a:rPr>
              <a:t>Micha van der Meer (INF) , Frank </a:t>
            </a:r>
            <a:r>
              <a:rPr lang="en-US" sz="1600" dirty="0" err="1">
                <a:solidFill>
                  <a:srgbClr val="0066B3"/>
                </a:solidFill>
              </a:rPr>
              <a:t>Dersjant</a:t>
            </a:r>
            <a:r>
              <a:rPr lang="en-US" sz="1600" dirty="0">
                <a:solidFill>
                  <a:srgbClr val="0066B3"/>
                </a:solidFill>
              </a:rPr>
              <a:t> (IT)</a:t>
            </a:r>
          </a:p>
          <a:p>
            <a:pPr marL="0" indent="0">
              <a:buNone/>
            </a:pPr>
            <a:r>
              <a:rPr lang="en-US" sz="1600">
                <a:solidFill>
                  <a:srgbClr val="0066B3"/>
                </a:solidFill>
              </a:rPr>
              <a:t>Version 2.05</a:t>
            </a:r>
          </a:p>
          <a:p>
            <a:pPr marL="0" indent="0">
              <a:buNone/>
            </a:pPr>
            <a:endParaRPr lang="en-US" sz="1600" dirty="0">
              <a:solidFill>
                <a:srgbClr val="0066B3"/>
              </a:solidFill>
            </a:endParaRPr>
          </a:p>
        </p:txBody>
      </p:sp>
      <p:pic>
        <p:nvPicPr>
          <p:cNvPr id="8" name="Picture 4" descr="Low Angle View of Laptop Keyboard">
            <a:extLst>
              <a:ext uri="{FF2B5EF4-FFF2-40B4-BE49-F238E27FC236}">
                <a16:creationId xmlns:a16="http://schemas.microsoft.com/office/drawing/2014/main" id="{DFF72DE0-0592-48F9-A666-1CF7D9444C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508780"/>
            <a:ext cx="5221942" cy="391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16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203579" y="11241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Why we are learning HTML5 [convert website to app]</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10</a:t>
            </a:fld>
            <a:endParaRPr lang="en-US" dirty="0">
              <a:solidFill>
                <a:srgbClr val="0066B3"/>
              </a:solidFill>
              <a:latin typeface="Arial"/>
            </a:endParaRPr>
          </a:p>
        </p:txBody>
      </p:sp>
      <p:pic>
        <p:nvPicPr>
          <p:cNvPr id="70658" name="Picture 2" descr="Afbeeldingsresultaat voor cordova logo">
            <a:extLst>
              <a:ext uri="{FF2B5EF4-FFF2-40B4-BE49-F238E27FC236}">
                <a16:creationId xmlns:a16="http://schemas.microsoft.com/office/drawing/2014/main" id="{795ADC5A-52AA-426A-B327-350DBB6B8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607" y="2879372"/>
            <a:ext cx="5334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70660" name="Picture 4" descr="Afbeeldingsresultaat voor appypie logo">
            <a:extLst>
              <a:ext uri="{FF2B5EF4-FFF2-40B4-BE49-F238E27FC236}">
                <a16:creationId xmlns:a16="http://schemas.microsoft.com/office/drawing/2014/main" id="{96D1B5E6-0CA0-4443-81F6-36D7FC4C34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2751" y="2535621"/>
            <a:ext cx="2740572" cy="272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27379" y="87572"/>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vs CSS </a:t>
            </a:r>
            <a:r>
              <a:rPr lang="en-US" sz="3600" dirty="0">
                <a:solidFill>
                  <a:schemeClr val="accent5">
                    <a:lumMod val="20000"/>
                    <a:lumOff val="80000"/>
                  </a:schemeClr>
                </a:solidFill>
                <a:latin typeface="Arial Narrow" panose="020B0606020202030204" pitchFamily="34" charset="0"/>
              </a:rPr>
              <a:t>[Resume lecture 1]</a:t>
            </a:r>
            <a:endParaRPr lang="en-GB" sz="3600" dirty="0">
              <a:solidFill>
                <a:schemeClr val="accent5">
                  <a:lumMod val="20000"/>
                  <a:lumOff val="80000"/>
                </a:schemeClr>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11</a:t>
            </a:fld>
            <a:endParaRPr lang="en-US" dirty="0">
              <a:solidFill>
                <a:srgbClr val="0066B3"/>
              </a:solidFill>
              <a:latin typeface="Arial"/>
            </a:endParaRPr>
          </a:p>
        </p:txBody>
      </p:sp>
      <p:sp>
        <p:nvSpPr>
          <p:cNvPr id="2" name="Rechthoek 1">
            <a:extLst>
              <a:ext uri="{FF2B5EF4-FFF2-40B4-BE49-F238E27FC236}">
                <a16:creationId xmlns:a16="http://schemas.microsoft.com/office/drawing/2014/main" id="{7BF9C6BF-2DF6-4312-9692-E312397A117B}"/>
              </a:ext>
            </a:extLst>
          </p:cNvPr>
          <p:cNvSpPr/>
          <p:nvPr/>
        </p:nvSpPr>
        <p:spPr>
          <a:xfrm>
            <a:off x="4771696" y="2150906"/>
            <a:ext cx="6096000" cy="3970318"/>
          </a:xfrm>
          <a:prstGeom prst="rect">
            <a:avLst/>
          </a:prstGeom>
        </p:spPr>
        <p:txBody>
          <a:bodyPr>
            <a:spAutoFit/>
          </a:bodyPr>
          <a:lstStyle/>
          <a:p>
            <a:pPr marL="342900" lvl="0" indent="-342900" defTabSz="457200" fontAlgn="base">
              <a:spcBef>
                <a:spcPct val="20000"/>
              </a:spcBef>
              <a:spcAft>
                <a:spcPct val="0"/>
              </a:spcAft>
              <a:defRPr/>
            </a:pPr>
            <a:r>
              <a:rPr lang="en-GB" b="1" dirty="0">
                <a:latin typeface="Arial (Body)"/>
                <a:ea typeface="ＭＳ Ｐゴシック" pitchFamily="105" charset="-128"/>
              </a:rPr>
              <a:t>[HTML]</a:t>
            </a:r>
          </a:p>
          <a:p>
            <a:pPr marL="342900" lvl="0" indent="-342900" defTabSz="457200" fontAlgn="base">
              <a:spcBef>
                <a:spcPct val="20000"/>
              </a:spcBef>
              <a:spcAft>
                <a:spcPct val="0"/>
              </a:spcAft>
              <a:buFont typeface="Arial" charset="0"/>
              <a:buChar char="•"/>
              <a:defRPr/>
            </a:pPr>
            <a:r>
              <a:rPr lang="en-GB" dirty="0">
                <a:latin typeface="Arial (Body)"/>
                <a:ea typeface="ＭＳ Ｐゴシック" pitchFamily="105" charset="-128"/>
              </a:rPr>
              <a:t>HTML (</a:t>
            </a:r>
            <a:r>
              <a:rPr lang="en-GB" dirty="0" err="1">
                <a:latin typeface="Arial (Body)"/>
                <a:ea typeface="ＭＳ Ｐゴシック" pitchFamily="105" charset="-128"/>
              </a:rPr>
              <a:t>HyperText</a:t>
            </a:r>
            <a:r>
              <a:rPr lang="en-GB" dirty="0">
                <a:latin typeface="Arial (Body)"/>
                <a:ea typeface="ＭＳ Ｐゴシック" pitchFamily="105" charset="-128"/>
              </a:rPr>
              <a:t> </a:t>
            </a:r>
            <a:r>
              <a:rPr lang="en-GB" dirty="0" err="1">
                <a:latin typeface="Arial (Body)"/>
                <a:ea typeface="ＭＳ Ｐゴシック" pitchFamily="105" charset="-128"/>
              </a:rPr>
              <a:t>Markup</a:t>
            </a:r>
            <a:r>
              <a:rPr lang="en-GB" dirty="0">
                <a:latin typeface="Arial (Body)"/>
                <a:ea typeface="ＭＳ Ｐゴシック" pitchFamily="105" charset="-128"/>
              </a:rPr>
              <a:t> Language) is the language in which you </a:t>
            </a:r>
            <a:r>
              <a:rPr lang="en-GB" dirty="0" err="1">
                <a:latin typeface="Arial (Body)"/>
                <a:ea typeface="ＭＳ Ｐゴシック" pitchFamily="105" charset="-128"/>
              </a:rPr>
              <a:t>structurize</a:t>
            </a:r>
            <a:r>
              <a:rPr lang="en-GB" dirty="0">
                <a:latin typeface="Arial (Body)"/>
                <a:ea typeface="ＭＳ Ｐゴシック" pitchFamily="105" charset="-128"/>
              </a:rPr>
              <a:t> the webpage</a:t>
            </a:r>
          </a:p>
          <a:p>
            <a:pPr marL="342900" lvl="0" indent="-342900" defTabSz="457200" fontAlgn="base">
              <a:spcBef>
                <a:spcPct val="20000"/>
              </a:spcBef>
              <a:spcAft>
                <a:spcPct val="0"/>
              </a:spcAft>
              <a:buFont typeface="Arial" charset="0"/>
              <a:buChar char="•"/>
              <a:defRPr/>
            </a:pPr>
            <a:r>
              <a:rPr lang="en-GB" dirty="0">
                <a:latin typeface="Arial (Body)"/>
                <a:ea typeface="ＭＳ Ｐゴシック" pitchFamily="105" charset="-128"/>
              </a:rPr>
              <a:t>HTML divides documents in parts/sections</a:t>
            </a:r>
          </a:p>
          <a:p>
            <a:pPr marL="342900" lvl="0" indent="-342900" defTabSz="457200" fontAlgn="base">
              <a:spcBef>
                <a:spcPct val="20000"/>
              </a:spcBef>
              <a:spcAft>
                <a:spcPct val="0"/>
              </a:spcAft>
              <a:buFont typeface="Arial" charset="0"/>
              <a:buChar char="•"/>
              <a:defRPr/>
            </a:pPr>
            <a:endParaRPr lang="en-US" dirty="0">
              <a:latin typeface="Arial (Body)"/>
              <a:ea typeface="ＭＳ Ｐゴシック" pitchFamily="105" charset="-128"/>
            </a:endParaRPr>
          </a:p>
          <a:p>
            <a:pPr marL="342900" lvl="0" indent="-342900" defTabSz="457200" fontAlgn="base">
              <a:spcBef>
                <a:spcPct val="20000"/>
              </a:spcBef>
              <a:spcAft>
                <a:spcPct val="0"/>
              </a:spcAft>
              <a:buFont typeface="Arial" charset="0"/>
              <a:buChar char="•"/>
              <a:defRPr/>
            </a:pPr>
            <a:endParaRPr lang="en-GB" dirty="0">
              <a:latin typeface="Arial (Body)"/>
              <a:ea typeface="ＭＳ Ｐゴシック" pitchFamily="105" charset="-128"/>
            </a:endParaRPr>
          </a:p>
          <a:p>
            <a:pPr marL="342900" lvl="0" indent="-342900" defTabSz="457200" fontAlgn="base">
              <a:spcBef>
                <a:spcPct val="20000"/>
              </a:spcBef>
              <a:spcAft>
                <a:spcPct val="0"/>
              </a:spcAft>
              <a:defRPr/>
            </a:pPr>
            <a:endParaRPr lang="en-GB" b="1" dirty="0">
              <a:latin typeface="Arial (Body)"/>
              <a:ea typeface="ＭＳ Ｐゴシック" pitchFamily="105" charset="-128"/>
            </a:endParaRPr>
          </a:p>
          <a:p>
            <a:pPr marL="342900" lvl="0" indent="-342900" defTabSz="457200" fontAlgn="base">
              <a:spcBef>
                <a:spcPct val="20000"/>
              </a:spcBef>
              <a:spcAft>
                <a:spcPct val="0"/>
              </a:spcAft>
              <a:defRPr/>
            </a:pPr>
            <a:r>
              <a:rPr lang="en-GB" b="1" dirty="0">
                <a:latin typeface="Arial (Body)"/>
                <a:ea typeface="ＭＳ Ｐゴシック" pitchFamily="105" charset="-128"/>
              </a:rPr>
              <a:t>[CSS]</a:t>
            </a:r>
          </a:p>
          <a:p>
            <a:pPr marL="342900" lvl="0" indent="-342900" defTabSz="457200" fontAlgn="base">
              <a:spcBef>
                <a:spcPct val="20000"/>
              </a:spcBef>
              <a:spcAft>
                <a:spcPct val="0"/>
              </a:spcAft>
              <a:buFont typeface="Arial" charset="0"/>
              <a:buChar char="•"/>
              <a:defRPr/>
            </a:pPr>
            <a:r>
              <a:rPr lang="en-GB" dirty="0">
                <a:latin typeface="Arial (Body)"/>
                <a:ea typeface="ＭＳ Ｐゴシック" pitchFamily="105" charset="-128"/>
              </a:rPr>
              <a:t>Colours</a:t>
            </a:r>
          </a:p>
          <a:p>
            <a:pPr marL="342900" lvl="0" indent="-342900" defTabSz="457200" fontAlgn="base">
              <a:spcBef>
                <a:spcPct val="20000"/>
              </a:spcBef>
              <a:spcAft>
                <a:spcPct val="0"/>
              </a:spcAft>
              <a:buFont typeface="Arial" charset="0"/>
              <a:buChar char="•"/>
              <a:defRPr/>
            </a:pPr>
            <a:r>
              <a:rPr lang="en-GB" dirty="0">
                <a:latin typeface="Arial (Body)"/>
                <a:ea typeface="ＭＳ Ｐゴシック" pitchFamily="105" charset="-128"/>
              </a:rPr>
              <a:t>Margins</a:t>
            </a:r>
          </a:p>
          <a:p>
            <a:pPr marL="342900" lvl="0" indent="-342900" defTabSz="457200" fontAlgn="base">
              <a:spcBef>
                <a:spcPct val="20000"/>
              </a:spcBef>
              <a:spcAft>
                <a:spcPct val="0"/>
              </a:spcAft>
              <a:buFont typeface="Arial" charset="0"/>
              <a:buChar char="•"/>
              <a:defRPr/>
            </a:pPr>
            <a:r>
              <a:rPr lang="en-GB" dirty="0">
                <a:latin typeface="Arial (Body)"/>
                <a:ea typeface="ＭＳ Ｐゴシック" pitchFamily="105" charset="-128"/>
              </a:rPr>
              <a:t>Positioning</a:t>
            </a:r>
          </a:p>
          <a:p>
            <a:pPr marL="342900" lvl="0" indent="-342900" defTabSz="457200" fontAlgn="base">
              <a:spcBef>
                <a:spcPct val="20000"/>
              </a:spcBef>
              <a:spcAft>
                <a:spcPct val="0"/>
              </a:spcAft>
              <a:buFont typeface="Arial" charset="0"/>
              <a:buChar char="•"/>
              <a:defRPr/>
            </a:pPr>
            <a:r>
              <a:rPr lang="en-GB" dirty="0">
                <a:latin typeface="Arial (Body)"/>
                <a:ea typeface="ＭＳ Ｐゴシック" pitchFamily="105" charset="-128"/>
              </a:rPr>
              <a:t>Style</a:t>
            </a:r>
          </a:p>
        </p:txBody>
      </p:sp>
      <p:pic>
        <p:nvPicPr>
          <p:cNvPr id="2050" name="Picture 2" descr="arrows, box, business">
            <a:extLst>
              <a:ext uri="{FF2B5EF4-FFF2-40B4-BE49-F238E27FC236}">
                <a16:creationId xmlns:a16="http://schemas.microsoft.com/office/drawing/2014/main" id="{FF8E304A-7642-4861-BFE3-33390EDD7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780" y="1996965"/>
            <a:ext cx="2520386" cy="18895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inting and Drawing Tools Set">
            <a:extLst>
              <a:ext uri="{FF2B5EF4-FFF2-40B4-BE49-F238E27FC236}">
                <a16:creationId xmlns:a16="http://schemas.microsoft.com/office/drawing/2014/main" id="{852A9E6D-9E4F-4982-A8EB-D0D622B926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7781" y="4274149"/>
            <a:ext cx="2518562" cy="188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62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75004" y="12194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5 – Family (work in progress) </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12</a:t>
            </a:fld>
            <a:endParaRPr lang="en-US" dirty="0">
              <a:solidFill>
                <a:srgbClr val="0066B3"/>
              </a:solidFill>
              <a:latin typeface="Arial"/>
            </a:endParaRPr>
          </a:p>
        </p:txBody>
      </p:sp>
      <p:sp>
        <p:nvSpPr>
          <p:cNvPr id="4" name="Rechthoek 3">
            <a:extLst>
              <a:ext uri="{FF2B5EF4-FFF2-40B4-BE49-F238E27FC236}">
                <a16:creationId xmlns:a16="http://schemas.microsoft.com/office/drawing/2014/main" id="{17FAADD2-2583-4C31-8304-C0A0B73C4775}"/>
              </a:ext>
            </a:extLst>
          </p:cNvPr>
          <p:cNvSpPr/>
          <p:nvPr/>
        </p:nvSpPr>
        <p:spPr>
          <a:xfrm>
            <a:off x="2639616" y="2288371"/>
            <a:ext cx="4876656" cy="1015663"/>
          </a:xfrm>
          <a:prstGeom prst="rect">
            <a:avLst/>
          </a:prstGeom>
        </p:spPr>
        <p:txBody>
          <a:bodyPr wrap="none">
            <a:spAutoFit/>
          </a:bodyPr>
          <a:lstStyle/>
          <a:p>
            <a:pPr marL="285750" indent="-285750" defTabSz="457200">
              <a:buFont typeface="Arial" panose="020B0604020202020204" pitchFamily="34" charset="0"/>
              <a:buChar char="•"/>
            </a:pPr>
            <a:r>
              <a:rPr lang="nl-NL" sz="2000" dirty="0">
                <a:solidFill>
                  <a:prstClr val="black"/>
                </a:solidFill>
                <a:latin typeface="Arial"/>
              </a:rPr>
              <a:t>HTML5</a:t>
            </a:r>
          </a:p>
          <a:p>
            <a:pPr marL="285750" indent="-285750" defTabSz="457200">
              <a:buFont typeface="Arial" panose="020B0604020202020204" pitchFamily="34" charset="0"/>
              <a:buChar char="•"/>
            </a:pPr>
            <a:r>
              <a:rPr lang="nl-NL" sz="2000" dirty="0">
                <a:solidFill>
                  <a:prstClr val="black"/>
                </a:solidFill>
                <a:latin typeface="Arial"/>
              </a:rPr>
              <a:t>CSS3 (Cascade Style Sheets versie 3)</a:t>
            </a:r>
          </a:p>
          <a:p>
            <a:pPr marL="285750" indent="-285750" defTabSz="457200">
              <a:buFont typeface="Arial" panose="020B0604020202020204" pitchFamily="34" charset="0"/>
              <a:buChar char="•"/>
            </a:pPr>
            <a:r>
              <a:rPr lang="nl-NL" sz="2000" dirty="0" err="1">
                <a:solidFill>
                  <a:prstClr val="black"/>
                </a:solidFill>
                <a:latin typeface="Arial"/>
              </a:rPr>
              <a:t>JavaScript</a:t>
            </a:r>
            <a:endParaRPr lang="nl-NL" sz="2000" dirty="0">
              <a:solidFill>
                <a:prstClr val="black"/>
              </a:solidFill>
              <a:latin typeface="Arial"/>
            </a:endParaRPr>
          </a:p>
        </p:txBody>
      </p:sp>
      <p:pic>
        <p:nvPicPr>
          <p:cNvPr id="6" name="Picture 5" descr="http://upload.wikimedia.org/wikipedia/commons/thumb/6/61/HTML5_logo_and_wordmark.svg/512px-HTML5_logo_and_wordmark.svg.png">
            <a:extLst>
              <a:ext uri="{FF2B5EF4-FFF2-40B4-BE49-F238E27FC236}">
                <a16:creationId xmlns:a16="http://schemas.microsoft.com/office/drawing/2014/main" id="{492926AD-739D-4AAA-A49D-E1F88608DB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2477" y="2360781"/>
            <a:ext cx="870844" cy="8708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 6">
            <a:extLst>
              <a:ext uri="{FF2B5EF4-FFF2-40B4-BE49-F238E27FC236}">
                <a16:creationId xmlns:a16="http://schemas.microsoft.com/office/drawing/2014/main" id="{581E98C5-D4CA-46A2-8833-E6F95925FEE3}"/>
              </a:ext>
            </a:extLst>
          </p:cNvPr>
          <p:cNvGraphicFramePr>
            <a:graphicFrameLocks noGrp="1"/>
          </p:cNvGraphicFramePr>
          <p:nvPr>
            <p:extLst>
              <p:ext uri="{D42A27DB-BD31-4B8C-83A1-F6EECF244321}">
                <p14:modId xmlns:p14="http://schemas.microsoft.com/office/powerpoint/2010/main" val="3757267812"/>
              </p:ext>
            </p:extLst>
          </p:nvPr>
        </p:nvGraphicFramePr>
        <p:xfrm>
          <a:off x="1775520" y="3709087"/>
          <a:ext cx="8927148" cy="2108200"/>
        </p:xfrm>
        <a:graphic>
          <a:graphicData uri="http://schemas.openxmlformats.org/drawingml/2006/table">
            <a:tbl>
              <a:tblPr firstRow="1" bandRow="1"/>
              <a:tblGrid>
                <a:gridCol w="790244">
                  <a:extLst>
                    <a:ext uri="{9D8B030D-6E8A-4147-A177-3AD203B41FA5}">
                      <a16:colId xmlns:a16="http://schemas.microsoft.com/office/drawing/2014/main" val="20000"/>
                    </a:ext>
                  </a:extLst>
                </a:gridCol>
                <a:gridCol w="1512168">
                  <a:extLst>
                    <a:ext uri="{9D8B030D-6E8A-4147-A177-3AD203B41FA5}">
                      <a16:colId xmlns:a16="http://schemas.microsoft.com/office/drawing/2014/main" val="1235990584"/>
                    </a:ext>
                  </a:extLst>
                </a:gridCol>
                <a:gridCol w="1440160">
                  <a:extLst>
                    <a:ext uri="{9D8B030D-6E8A-4147-A177-3AD203B41FA5}">
                      <a16:colId xmlns:a16="http://schemas.microsoft.com/office/drawing/2014/main" val="2683675006"/>
                    </a:ext>
                  </a:extLst>
                </a:gridCol>
                <a:gridCol w="1296144">
                  <a:extLst>
                    <a:ext uri="{9D8B030D-6E8A-4147-A177-3AD203B41FA5}">
                      <a16:colId xmlns:a16="http://schemas.microsoft.com/office/drawing/2014/main" val="960588199"/>
                    </a:ext>
                  </a:extLst>
                </a:gridCol>
                <a:gridCol w="1368152">
                  <a:extLst>
                    <a:ext uri="{9D8B030D-6E8A-4147-A177-3AD203B41FA5}">
                      <a16:colId xmlns:a16="http://schemas.microsoft.com/office/drawing/2014/main" val="2655651015"/>
                    </a:ext>
                  </a:extLst>
                </a:gridCol>
                <a:gridCol w="1296144">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tblGrid>
              <a:tr h="37084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endParaRPr lang="en-GB" sz="1600" dirty="0"/>
                    </a:p>
                  </a:txBody>
                  <a:tcP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rgbClr val="0066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600" dirty="0"/>
                        <a:t>2012</a:t>
                      </a:r>
                      <a:endParaRPr lang="en-GB" sz="1600" dirty="0"/>
                    </a:p>
                  </a:txBody>
                  <a:tcP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rgbClr val="0066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600" dirty="0"/>
                        <a:t>2013</a:t>
                      </a:r>
                      <a:endParaRPr lang="en-GB" sz="1600" dirty="0"/>
                    </a:p>
                  </a:txBody>
                  <a:tcP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rgbClr val="0066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600" dirty="0"/>
                        <a:t>2014</a:t>
                      </a:r>
                      <a:endParaRPr lang="en-GB" sz="1600" dirty="0"/>
                    </a:p>
                  </a:txBody>
                  <a:tcP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rgbClr val="0066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600" dirty="0"/>
                        <a:t>2015</a:t>
                      </a:r>
                      <a:endParaRPr lang="en-GB" sz="1600" dirty="0"/>
                    </a:p>
                  </a:txBody>
                  <a:tcP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rgbClr val="0066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600" dirty="0"/>
                        <a:t>2016</a:t>
                      </a:r>
                      <a:endParaRPr lang="en-GB" sz="1600" dirty="0"/>
                    </a:p>
                  </a:txBody>
                  <a:tcP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rgbClr val="0066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1600" dirty="0"/>
                        <a:t>2017</a:t>
                      </a:r>
                    </a:p>
                  </a:txBody>
                  <a:tcP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rgbClr val="0066B3"/>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a:effectLst/>
                        </a:rPr>
                        <a:t>5.0</a:t>
                      </a: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a:effectLst/>
                        </a:rPr>
                        <a:t>Candidate Rec</a:t>
                      </a: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a:effectLst/>
                        </a:rPr>
                        <a:t>Call for Review</a:t>
                      </a: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err="1">
                          <a:effectLst/>
                        </a:rPr>
                        <a:t>Recommen-dation</a:t>
                      </a:r>
                      <a:endParaRPr lang="en-GB" sz="1600" dirty="0">
                        <a:effectLst/>
                      </a:endParaRP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GB" sz="1600" dirty="0">
                        <a:effectLst/>
                      </a:endParaRP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GB" sz="1600" dirty="0">
                        <a:effectLst/>
                      </a:endParaRP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GB" sz="1600" dirty="0">
                        <a:effectLst/>
                      </a:endParaRP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a:effectLst/>
                        </a:rPr>
                        <a:t>5.1</a:t>
                      </a: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a:effectLst/>
                        </a:rPr>
                        <a:t>1st Working Draft</a:t>
                      </a: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GB" sz="1600" dirty="0">
                        <a:effectLst/>
                      </a:endParaRP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a:effectLst/>
                        </a:rPr>
                        <a:t>Last Call</a:t>
                      </a: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a:effectLst/>
                        </a:rPr>
                        <a:t>Candidate Rec</a:t>
                      </a: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err="1">
                          <a:effectLst/>
                        </a:rPr>
                        <a:t>Recommen</a:t>
                      </a:r>
                      <a:r>
                        <a:rPr lang="en-GB" sz="1600" dirty="0">
                          <a:effectLst/>
                        </a:rPr>
                        <a:t>-</a:t>
                      </a:r>
                    </a:p>
                    <a:p>
                      <a:r>
                        <a:rPr lang="en-GB" sz="1600" dirty="0" err="1">
                          <a:effectLst/>
                        </a:rPr>
                        <a:t>dation</a:t>
                      </a:r>
                      <a:endParaRPr lang="en-GB" sz="1600" dirty="0">
                        <a:effectLst/>
                      </a:endParaRP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GB" sz="1600" dirty="0">
                        <a:effectLst/>
                      </a:endParaRP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a:effectLst/>
                        </a:rPr>
                        <a:t>5.2</a:t>
                      </a: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GB" sz="1600" dirty="0">
                        <a:effectLst/>
                      </a:endParaRP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GB" sz="1600" dirty="0">
                        <a:effectLst/>
                      </a:endParaRP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GB" sz="1600" dirty="0">
                        <a:effectLst/>
                      </a:endParaRP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1600" dirty="0">
                          <a:effectLst/>
                        </a:rPr>
                        <a:t>1st Working Draft</a:t>
                      </a:r>
                    </a:p>
                  </a:txBody>
                  <a:tcPr anchor="ct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GB" sz="1600" dirty="0"/>
                    </a:p>
                  </a:txBody>
                  <a:tcP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Dec 2017</a:t>
                      </a:r>
                      <a:endParaRPr lang="en-GB" sz="1600" dirty="0"/>
                    </a:p>
                  </a:txBody>
                  <a:tcPr>
                    <a:lnL w="12700" cap="flat" cmpd="sng" algn="ctr">
                      <a:solidFill>
                        <a:srgbClr val="0066B3"/>
                      </a:solidFill>
                      <a:prstDash val="solid"/>
                      <a:round/>
                      <a:headEnd type="none" w="med" len="med"/>
                      <a:tailEnd type="none" w="med" len="med"/>
                    </a:lnL>
                    <a:lnR w="12700" cap="flat" cmpd="sng" algn="ctr">
                      <a:solidFill>
                        <a:srgbClr val="0066B3"/>
                      </a:solidFill>
                      <a:prstDash val="solid"/>
                      <a:round/>
                      <a:headEnd type="none" w="med" len="med"/>
                      <a:tailEnd type="none" w="med" len="med"/>
                    </a:lnR>
                    <a:lnT w="12700" cap="flat" cmpd="sng" algn="ctr">
                      <a:solidFill>
                        <a:srgbClr val="0066B3"/>
                      </a:solidFill>
                      <a:prstDash val="solid"/>
                      <a:round/>
                      <a:headEnd type="none" w="med" len="med"/>
                      <a:tailEnd type="none" w="med" len="med"/>
                    </a:lnT>
                    <a:lnB w="12700" cap="flat" cmpd="sng" algn="ctr">
                      <a:solidFill>
                        <a:srgbClr val="0066B3"/>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190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13</a:t>
            </a:fld>
            <a:endParaRPr lang="en-US" dirty="0">
              <a:solidFill>
                <a:srgbClr val="0066B3"/>
              </a:solidFill>
              <a:latin typeface="Arial"/>
            </a:endParaRPr>
          </a:p>
        </p:txBody>
      </p:sp>
      <p:sp>
        <p:nvSpPr>
          <p:cNvPr id="8" name="Rechthoek 7">
            <a:extLst>
              <a:ext uri="{FF2B5EF4-FFF2-40B4-BE49-F238E27FC236}">
                <a16:creationId xmlns:a16="http://schemas.microsoft.com/office/drawing/2014/main" id="{285BCF32-4F27-4479-88C3-59EFCB046890}"/>
              </a:ext>
            </a:extLst>
          </p:cNvPr>
          <p:cNvSpPr/>
          <p:nvPr/>
        </p:nvSpPr>
        <p:spPr>
          <a:xfrm>
            <a:off x="2279576" y="1988840"/>
            <a:ext cx="8444723" cy="5139869"/>
          </a:xfrm>
          <a:prstGeom prst="rect">
            <a:avLst/>
          </a:prstGeom>
        </p:spPr>
        <p:txBody>
          <a:bodyPr wrap="square">
            <a:spAutoFit/>
          </a:bodyPr>
          <a:lstStyle/>
          <a:p>
            <a:pPr marL="514350" indent="-514350" defTabSz="457200">
              <a:buFont typeface="+mj-lt"/>
              <a:buAutoNum type="alphaLcParenR"/>
            </a:pPr>
            <a:r>
              <a:rPr lang="en-GB" sz="3200" dirty="0">
                <a:latin typeface="Arial"/>
              </a:rPr>
              <a:t>Audio &amp; Video </a:t>
            </a:r>
            <a:r>
              <a:rPr lang="en-GB" sz="2400" dirty="0">
                <a:latin typeface="Arial"/>
              </a:rPr>
              <a:t>[multimedia support]</a:t>
            </a:r>
          </a:p>
          <a:p>
            <a:pPr marL="514350" indent="-514350" defTabSz="457200">
              <a:buFont typeface="+mj-lt"/>
              <a:buAutoNum type="alphaLcParenR"/>
            </a:pPr>
            <a:r>
              <a:rPr lang="en-GB" sz="3200" dirty="0">
                <a:latin typeface="Arial"/>
              </a:rPr>
              <a:t>Input element types </a:t>
            </a:r>
            <a:r>
              <a:rPr lang="en-GB" sz="2400" dirty="0">
                <a:latin typeface="Arial"/>
              </a:rPr>
              <a:t>[type = email] </a:t>
            </a:r>
          </a:p>
          <a:p>
            <a:pPr marL="514350" indent="-514350" defTabSz="457200">
              <a:buFont typeface="+mj-lt"/>
              <a:buAutoNum type="alphaLcParenR"/>
            </a:pPr>
            <a:r>
              <a:rPr lang="en-GB" sz="3200" dirty="0">
                <a:latin typeface="Arial"/>
              </a:rPr>
              <a:t>Field and range validators </a:t>
            </a:r>
            <a:r>
              <a:rPr lang="en-GB" sz="2400" dirty="0">
                <a:latin typeface="Arial"/>
              </a:rPr>
              <a:t>[min=“6” max=“16”] </a:t>
            </a:r>
          </a:p>
          <a:p>
            <a:pPr marL="514350" indent="-514350" defTabSz="457200">
              <a:buFont typeface="+mj-lt"/>
              <a:buAutoNum type="alphaLcParenR"/>
            </a:pPr>
            <a:r>
              <a:rPr lang="en-GB" sz="3200" dirty="0">
                <a:latin typeface="Arial"/>
              </a:rPr>
              <a:t>Canvas </a:t>
            </a:r>
            <a:r>
              <a:rPr lang="en-GB" sz="2400" dirty="0">
                <a:latin typeface="Arial"/>
              </a:rPr>
              <a:t>[painting] </a:t>
            </a:r>
          </a:p>
          <a:p>
            <a:pPr marL="514350" indent="-514350" defTabSz="457200">
              <a:buFont typeface="+mj-lt"/>
              <a:buAutoNum type="alphaLcParenR"/>
            </a:pPr>
            <a:r>
              <a:rPr lang="en-GB" sz="3200" dirty="0">
                <a:latin typeface="Arial"/>
              </a:rPr>
              <a:t>Custom data attributes </a:t>
            </a:r>
            <a:r>
              <a:rPr lang="en-GB" sz="2400" dirty="0">
                <a:latin typeface="Arial"/>
              </a:rPr>
              <a:t>[JS &amp; </a:t>
            </a:r>
            <a:r>
              <a:rPr lang="en-GB" sz="2400" dirty="0" err="1">
                <a:latin typeface="Arial"/>
              </a:rPr>
              <a:t>JQuery</a:t>
            </a:r>
            <a:r>
              <a:rPr lang="en-GB" sz="2400" dirty="0">
                <a:latin typeface="Arial"/>
              </a:rPr>
              <a:t>]</a:t>
            </a:r>
          </a:p>
          <a:p>
            <a:pPr marL="514350" indent="-514350" defTabSz="457200">
              <a:buFont typeface="+mj-lt"/>
              <a:buAutoNum type="alphaLcParenR"/>
            </a:pPr>
            <a:r>
              <a:rPr lang="en-GB" sz="3200" dirty="0">
                <a:latin typeface="Arial"/>
              </a:rPr>
              <a:t>Editable content </a:t>
            </a:r>
            <a:r>
              <a:rPr lang="en-GB" sz="2400" dirty="0">
                <a:latin typeface="Arial"/>
              </a:rPr>
              <a:t>[User interaction]</a:t>
            </a:r>
          </a:p>
          <a:p>
            <a:pPr marL="514350" indent="-514350" defTabSz="457200">
              <a:buFont typeface="+mj-lt"/>
              <a:buAutoNum type="alphaLcParenR"/>
            </a:pPr>
            <a:r>
              <a:rPr lang="en-GB" sz="3200" dirty="0">
                <a:latin typeface="Arial"/>
              </a:rPr>
              <a:t>Media Queries </a:t>
            </a:r>
            <a:r>
              <a:rPr lang="en-GB" sz="2400" dirty="0">
                <a:latin typeface="Arial"/>
              </a:rPr>
              <a:t>[max-width: 640px]</a:t>
            </a:r>
          </a:p>
          <a:p>
            <a:pPr marL="514350" indent="-514350" defTabSz="457200">
              <a:buFont typeface="+mj-lt"/>
              <a:buAutoNum type="alphaLcParenR"/>
            </a:pPr>
            <a:r>
              <a:rPr lang="en-GB" sz="3200" dirty="0">
                <a:latin typeface="Arial"/>
              </a:rPr>
              <a:t>API </a:t>
            </a:r>
            <a:r>
              <a:rPr lang="en-GB" sz="2400" dirty="0">
                <a:latin typeface="Arial"/>
              </a:rPr>
              <a:t>[Application Programming Interfaces]</a:t>
            </a:r>
          </a:p>
          <a:p>
            <a:pPr marL="514350" indent="-514350" defTabSz="457200">
              <a:buFont typeface="+mj-lt"/>
              <a:buAutoNum type="alphaLcParenR"/>
            </a:pPr>
            <a:r>
              <a:rPr lang="en-GB" sz="3200" dirty="0">
                <a:latin typeface="Arial"/>
              </a:rPr>
              <a:t>Geolocation </a:t>
            </a:r>
            <a:r>
              <a:rPr lang="en-GB" sz="2400" dirty="0">
                <a:latin typeface="Arial"/>
              </a:rPr>
              <a:t>[Position]</a:t>
            </a:r>
          </a:p>
          <a:p>
            <a:pPr marL="571500" indent="-571500" defTabSz="457200">
              <a:buFont typeface="+mj-lt"/>
              <a:buAutoNum type="romanUcPeriod"/>
            </a:pPr>
            <a:endParaRPr lang="nl-NL" sz="3200" dirty="0">
              <a:solidFill>
                <a:srgbClr val="6F2C91"/>
              </a:solidFill>
              <a:latin typeface="Arial"/>
            </a:endParaRPr>
          </a:p>
        </p:txBody>
      </p:sp>
      <p:pic>
        <p:nvPicPr>
          <p:cNvPr id="9" name="Picture 5" descr="http://upload.wikimedia.org/wikipedia/commons/thumb/6/61/HTML5_logo_and_wordmark.svg/512px-HTML5_logo_and_wordmark.svg.png">
            <a:extLst>
              <a:ext uri="{FF2B5EF4-FFF2-40B4-BE49-F238E27FC236}">
                <a16:creationId xmlns:a16="http://schemas.microsoft.com/office/drawing/2014/main" id="{DB50FF07-D56B-417D-BC8D-DAE25002A3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00" y="2132856"/>
            <a:ext cx="870844" cy="87084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4">
            <a:extLst>
              <a:ext uri="{FF2B5EF4-FFF2-40B4-BE49-F238E27FC236}">
                <a16:creationId xmlns:a16="http://schemas.microsoft.com/office/drawing/2014/main" id="{7C8BD012-BB5D-4EE4-9E0D-F9940595EA58}"/>
              </a:ext>
            </a:extLst>
          </p:cNvPr>
          <p:cNvSpPr txBox="1">
            <a:spLocks/>
          </p:cNvSpPr>
          <p:nvPr/>
        </p:nvSpPr>
        <p:spPr>
          <a:xfrm>
            <a:off x="1194054" y="12194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5 – What is new</a:t>
            </a:r>
            <a:endParaRPr lang="en-GB" sz="36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53168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089279" y="10289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DOCTYPES in HTML</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14</a:t>
            </a:fld>
            <a:endParaRPr lang="en-US" dirty="0">
              <a:solidFill>
                <a:srgbClr val="0066B3"/>
              </a:solidFill>
              <a:latin typeface="Arial"/>
            </a:endParaRPr>
          </a:p>
        </p:txBody>
      </p:sp>
      <p:pic>
        <p:nvPicPr>
          <p:cNvPr id="3074" name="Picture 2" descr="animal, dog, focus">
            <a:extLst>
              <a:ext uri="{FF2B5EF4-FFF2-40B4-BE49-F238E27FC236}">
                <a16:creationId xmlns:a16="http://schemas.microsoft.com/office/drawing/2014/main" id="{125741DE-6BF8-4915-9EE4-5900E0C90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903" y="1512582"/>
            <a:ext cx="6976193" cy="4653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601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15</a:t>
            </a:fld>
            <a:endParaRPr lang="en-US" dirty="0">
              <a:solidFill>
                <a:srgbClr val="0066B3"/>
              </a:solidFill>
              <a:latin typeface="Arial"/>
            </a:endParaRPr>
          </a:p>
        </p:txBody>
      </p:sp>
      <p:sp>
        <p:nvSpPr>
          <p:cNvPr id="8" name="Rechthoek 7">
            <a:extLst>
              <a:ext uri="{FF2B5EF4-FFF2-40B4-BE49-F238E27FC236}">
                <a16:creationId xmlns:a16="http://schemas.microsoft.com/office/drawing/2014/main" id="{B515D5C6-38E8-4B50-9205-8C612748BFDF}"/>
              </a:ext>
            </a:extLst>
          </p:cNvPr>
          <p:cNvSpPr/>
          <p:nvPr/>
        </p:nvSpPr>
        <p:spPr>
          <a:xfrm>
            <a:off x="4632417" y="1998390"/>
            <a:ext cx="7559583" cy="4001095"/>
          </a:xfrm>
          <a:prstGeom prst="rect">
            <a:avLst/>
          </a:prstGeom>
        </p:spPr>
        <p:txBody>
          <a:bodyPr wrap="square">
            <a:spAutoFit/>
          </a:bodyPr>
          <a:lstStyle/>
          <a:p>
            <a:pPr defTabSz="457200"/>
            <a:r>
              <a:rPr lang="en-US" sz="2400" dirty="0">
                <a:solidFill>
                  <a:prstClr val="black"/>
                </a:solidFill>
                <a:latin typeface="Arial"/>
              </a:rPr>
              <a:t>&lt;!DOCTYPE HTML&gt;</a:t>
            </a:r>
            <a:br>
              <a:rPr lang="en-US" sz="2400" dirty="0">
                <a:solidFill>
                  <a:prstClr val="black"/>
                </a:solidFill>
                <a:latin typeface="Arial"/>
              </a:rPr>
            </a:br>
            <a:r>
              <a:rPr lang="en-US" sz="2400" dirty="0">
                <a:solidFill>
                  <a:prstClr val="black"/>
                </a:solidFill>
                <a:latin typeface="Arial"/>
              </a:rPr>
              <a:t> &lt;html&gt;</a:t>
            </a:r>
            <a:br>
              <a:rPr lang="en-US" sz="2400" dirty="0">
                <a:solidFill>
                  <a:prstClr val="black"/>
                </a:solidFill>
                <a:latin typeface="Arial"/>
              </a:rPr>
            </a:br>
            <a:r>
              <a:rPr lang="en-US" sz="2400" dirty="0">
                <a:solidFill>
                  <a:prstClr val="black"/>
                </a:solidFill>
                <a:latin typeface="Arial"/>
              </a:rPr>
              <a:t>  &lt;body&gt;</a:t>
            </a:r>
            <a:br>
              <a:rPr lang="en-US" sz="2400" dirty="0">
                <a:solidFill>
                  <a:prstClr val="black"/>
                </a:solidFill>
                <a:latin typeface="Arial"/>
              </a:rPr>
            </a:br>
            <a:r>
              <a:rPr lang="en-US" sz="2400" dirty="0">
                <a:solidFill>
                  <a:prstClr val="black"/>
                </a:solidFill>
                <a:latin typeface="Arial"/>
              </a:rPr>
              <a:t>    &lt;video width=“640" height="480" controls&gt;</a:t>
            </a:r>
            <a:br>
              <a:rPr lang="en-US" sz="2400" dirty="0">
                <a:solidFill>
                  <a:prstClr val="black"/>
                </a:solidFill>
                <a:latin typeface="Arial"/>
              </a:rPr>
            </a:br>
            <a:r>
              <a:rPr lang="en-US" sz="2400" dirty="0">
                <a:solidFill>
                  <a:prstClr val="black"/>
                </a:solidFill>
                <a:latin typeface="Arial"/>
              </a:rPr>
              <a:t>         &lt;source </a:t>
            </a:r>
            <a:r>
              <a:rPr lang="en-US" sz="2400" dirty="0" err="1">
                <a:solidFill>
                  <a:prstClr val="black"/>
                </a:solidFill>
                <a:latin typeface="Arial"/>
              </a:rPr>
              <a:t>src</a:t>
            </a:r>
            <a:r>
              <a:rPr lang="en-US" sz="2400" dirty="0">
                <a:solidFill>
                  <a:prstClr val="black"/>
                </a:solidFill>
                <a:latin typeface="Arial"/>
              </a:rPr>
              <a:t>=“diablo3.mp4" type="video/mp4"&gt;</a:t>
            </a:r>
            <a:br>
              <a:rPr lang="en-US" sz="2400" dirty="0">
                <a:solidFill>
                  <a:prstClr val="black"/>
                </a:solidFill>
                <a:latin typeface="Arial"/>
              </a:rPr>
            </a:br>
            <a:r>
              <a:rPr lang="en-US" sz="2400" dirty="0">
                <a:solidFill>
                  <a:prstClr val="black"/>
                </a:solidFill>
                <a:latin typeface="Arial"/>
              </a:rPr>
              <a:t>         &lt;source </a:t>
            </a:r>
            <a:r>
              <a:rPr lang="en-US" sz="2400" dirty="0" err="1">
                <a:solidFill>
                  <a:prstClr val="black"/>
                </a:solidFill>
                <a:latin typeface="Arial"/>
              </a:rPr>
              <a:t>src</a:t>
            </a:r>
            <a:r>
              <a:rPr lang="en-US" sz="2400" dirty="0">
                <a:solidFill>
                  <a:prstClr val="black"/>
                </a:solidFill>
                <a:latin typeface="Arial"/>
              </a:rPr>
              <a:t>=“diablo3.ogg" type="video/</a:t>
            </a:r>
            <a:r>
              <a:rPr lang="en-US" sz="2400" dirty="0" err="1">
                <a:solidFill>
                  <a:prstClr val="black"/>
                </a:solidFill>
                <a:latin typeface="Arial"/>
              </a:rPr>
              <a:t>ogg</a:t>
            </a:r>
            <a:r>
              <a:rPr lang="en-US" sz="2400" dirty="0">
                <a:solidFill>
                  <a:prstClr val="black"/>
                </a:solidFill>
                <a:latin typeface="Arial"/>
              </a:rPr>
              <a:t>"&gt;</a:t>
            </a:r>
            <a:br>
              <a:rPr lang="en-US" sz="2400" dirty="0">
                <a:solidFill>
                  <a:prstClr val="black"/>
                </a:solidFill>
                <a:latin typeface="Arial"/>
              </a:rPr>
            </a:br>
            <a:r>
              <a:rPr lang="en-US" sz="2400" dirty="0">
                <a:solidFill>
                  <a:prstClr val="black"/>
                </a:solidFill>
                <a:latin typeface="Arial"/>
              </a:rPr>
              <a:t>          Your browser do not support loot goblins.</a:t>
            </a:r>
            <a:br>
              <a:rPr lang="en-US" sz="2400" dirty="0">
                <a:solidFill>
                  <a:prstClr val="black"/>
                </a:solidFill>
                <a:latin typeface="Arial"/>
              </a:rPr>
            </a:br>
            <a:r>
              <a:rPr lang="en-US" sz="2400" dirty="0">
                <a:solidFill>
                  <a:prstClr val="black"/>
                </a:solidFill>
                <a:latin typeface="Arial"/>
              </a:rPr>
              <a:t>  &lt;/video&gt;</a:t>
            </a:r>
            <a:br>
              <a:rPr lang="en-US" sz="2400" dirty="0">
                <a:solidFill>
                  <a:prstClr val="black"/>
                </a:solidFill>
                <a:latin typeface="Arial"/>
              </a:rPr>
            </a:br>
            <a:r>
              <a:rPr lang="en-US" sz="2400" dirty="0">
                <a:solidFill>
                  <a:prstClr val="black"/>
                </a:solidFill>
                <a:latin typeface="Arial"/>
              </a:rPr>
              <a:t> &lt;/body&gt;</a:t>
            </a:r>
          </a:p>
          <a:p>
            <a:pPr defTabSz="457200"/>
            <a:r>
              <a:rPr lang="en-US" sz="2400" dirty="0">
                <a:solidFill>
                  <a:prstClr val="black"/>
                </a:solidFill>
                <a:latin typeface="Arial"/>
              </a:rPr>
              <a:t>&lt;/html&gt;</a:t>
            </a:r>
            <a:br>
              <a:rPr lang="nl-NL" sz="1400" dirty="0">
                <a:solidFill>
                  <a:prstClr val="white"/>
                </a:solidFill>
                <a:latin typeface="Arial"/>
              </a:rPr>
            </a:br>
            <a:r>
              <a:rPr lang="nl-NL" sz="1400" dirty="0">
                <a:solidFill>
                  <a:prstClr val="white"/>
                </a:solidFill>
                <a:latin typeface="Arial"/>
              </a:rPr>
              <a:t>&lt;/html&gt;</a:t>
            </a:r>
          </a:p>
        </p:txBody>
      </p:sp>
      <p:sp>
        <p:nvSpPr>
          <p:cNvPr id="9" name="Rechthoek 8">
            <a:extLst>
              <a:ext uri="{FF2B5EF4-FFF2-40B4-BE49-F238E27FC236}">
                <a16:creationId xmlns:a16="http://schemas.microsoft.com/office/drawing/2014/main" id="{749FA932-8361-4667-84C8-9929DBBFC7B4}"/>
              </a:ext>
            </a:extLst>
          </p:cNvPr>
          <p:cNvSpPr/>
          <p:nvPr/>
        </p:nvSpPr>
        <p:spPr>
          <a:xfrm>
            <a:off x="430527" y="2930120"/>
            <a:ext cx="6096000" cy="1938992"/>
          </a:xfrm>
          <a:prstGeom prst="rect">
            <a:avLst/>
          </a:prstGeom>
        </p:spPr>
        <p:txBody>
          <a:bodyPr>
            <a:spAutoFit/>
          </a:bodyPr>
          <a:lstStyle/>
          <a:p>
            <a:pPr lvl="1" defTabSz="457200"/>
            <a:r>
              <a:rPr lang="nl-NL" sz="2400" dirty="0">
                <a:solidFill>
                  <a:prstClr val="black"/>
                </a:solidFill>
                <a:latin typeface="Arial"/>
              </a:rPr>
              <a:t>XHTML 1.0 </a:t>
            </a:r>
            <a:r>
              <a:rPr lang="nl-NL" sz="2400" dirty="0" err="1">
                <a:solidFill>
                  <a:srgbClr val="FF0000"/>
                </a:solidFill>
                <a:latin typeface="Arial"/>
              </a:rPr>
              <a:t>Strict</a:t>
            </a:r>
            <a:endParaRPr lang="nl-NL" sz="2400" dirty="0">
              <a:solidFill>
                <a:srgbClr val="FF0000"/>
              </a:solidFill>
              <a:latin typeface="Arial"/>
            </a:endParaRPr>
          </a:p>
          <a:p>
            <a:pPr lvl="1" defTabSz="457200"/>
            <a:r>
              <a:rPr lang="nl-NL" sz="2400" dirty="0">
                <a:solidFill>
                  <a:prstClr val="black"/>
                </a:solidFill>
                <a:latin typeface="Arial"/>
              </a:rPr>
              <a:t>XHTML 1.0 </a:t>
            </a:r>
            <a:r>
              <a:rPr lang="nl-NL" sz="2400" dirty="0" err="1">
                <a:solidFill>
                  <a:srgbClr val="00B050"/>
                </a:solidFill>
                <a:latin typeface="Arial"/>
              </a:rPr>
              <a:t>Transitional</a:t>
            </a:r>
            <a:endParaRPr lang="nl-NL" sz="2400" dirty="0">
              <a:solidFill>
                <a:srgbClr val="00B050"/>
              </a:solidFill>
              <a:latin typeface="Arial"/>
            </a:endParaRPr>
          </a:p>
          <a:p>
            <a:pPr lvl="1" defTabSz="457200"/>
            <a:r>
              <a:rPr lang="nl-NL" sz="2400" dirty="0">
                <a:solidFill>
                  <a:schemeClr val="bg1">
                    <a:lumMod val="75000"/>
                  </a:schemeClr>
                </a:solidFill>
                <a:latin typeface="Arial"/>
              </a:rPr>
              <a:t>…..</a:t>
            </a:r>
          </a:p>
          <a:p>
            <a:pPr lvl="1" defTabSz="457200"/>
            <a:r>
              <a:rPr lang="nl-NL" sz="2400" dirty="0">
                <a:solidFill>
                  <a:prstClr val="black"/>
                </a:solidFill>
                <a:latin typeface="Arial"/>
              </a:rPr>
              <a:t>HTML 4.0.1 </a:t>
            </a:r>
            <a:r>
              <a:rPr lang="nl-NL" sz="2400" dirty="0" err="1">
                <a:solidFill>
                  <a:srgbClr val="FF0000"/>
                </a:solidFill>
                <a:latin typeface="Arial"/>
              </a:rPr>
              <a:t>Strict</a:t>
            </a:r>
            <a:r>
              <a:rPr lang="nl-NL" sz="2400" dirty="0">
                <a:solidFill>
                  <a:srgbClr val="FF0000"/>
                </a:solidFill>
                <a:latin typeface="Arial"/>
              </a:rPr>
              <a:t> </a:t>
            </a:r>
          </a:p>
          <a:p>
            <a:pPr lvl="1" defTabSz="457200"/>
            <a:r>
              <a:rPr lang="nl-NL" sz="2400" dirty="0">
                <a:solidFill>
                  <a:prstClr val="black"/>
                </a:solidFill>
                <a:latin typeface="Arial"/>
              </a:rPr>
              <a:t>HTML 5</a:t>
            </a:r>
          </a:p>
        </p:txBody>
      </p:sp>
      <p:sp>
        <p:nvSpPr>
          <p:cNvPr id="6" name="Title 4">
            <a:extLst>
              <a:ext uri="{FF2B5EF4-FFF2-40B4-BE49-F238E27FC236}">
                <a16:creationId xmlns:a16="http://schemas.microsoft.com/office/drawing/2014/main" id="{850B1227-BC06-47D3-91F1-61C0BA69FE1D}"/>
              </a:ext>
            </a:extLst>
          </p:cNvPr>
          <p:cNvSpPr txBox="1">
            <a:spLocks/>
          </p:cNvSpPr>
          <p:nvPr/>
        </p:nvSpPr>
        <p:spPr>
          <a:xfrm>
            <a:off x="1089279" y="10289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DOCTYPES in HTML</a:t>
            </a:r>
            <a:endParaRPr lang="en-GB" sz="36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26290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16</a:t>
            </a:fld>
            <a:endParaRPr lang="en-US" dirty="0">
              <a:solidFill>
                <a:srgbClr val="0066B3"/>
              </a:solidFill>
              <a:latin typeface="Arial"/>
            </a:endParaRPr>
          </a:p>
        </p:txBody>
      </p:sp>
      <p:sp>
        <p:nvSpPr>
          <p:cNvPr id="6" name="Rechthoek 5">
            <a:extLst>
              <a:ext uri="{FF2B5EF4-FFF2-40B4-BE49-F238E27FC236}">
                <a16:creationId xmlns:a16="http://schemas.microsoft.com/office/drawing/2014/main" id="{2801F632-13CF-46BA-842A-C1EFF382DDA4}"/>
              </a:ext>
            </a:extLst>
          </p:cNvPr>
          <p:cNvSpPr/>
          <p:nvPr/>
        </p:nvSpPr>
        <p:spPr>
          <a:xfrm>
            <a:off x="900000" y="1954034"/>
            <a:ext cx="1624163" cy="369332"/>
          </a:xfrm>
          <a:prstGeom prst="rect">
            <a:avLst/>
          </a:prstGeom>
        </p:spPr>
        <p:txBody>
          <a:bodyPr wrap="none">
            <a:spAutoFit/>
          </a:bodyPr>
          <a:lstStyle/>
          <a:p>
            <a:pPr defTabSz="457200"/>
            <a:r>
              <a:rPr lang="nl-NL" dirty="0">
                <a:solidFill>
                  <a:srgbClr val="6F2C91"/>
                </a:solidFill>
                <a:latin typeface="Arial"/>
              </a:rPr>
              <a:t>HTML </a:t>
            </a:r>
            <a:r>
              <a:rPr lang="nl-NL" dirty="0" err="1">
                <a:solidFill>
                  <a:srgbClr val="6F2C91"/>
                </a:solidFill>
                <a:latin typeface="Arial"/>
              </a:rPr>
              <a:t>Strict</a:t>
            </a:r>
            <a:r>
              <a:rPr lang="nl-NL" dirty="0">
                <a:solidFill>
                  <a:srgbClr val="6F2C91"/>
                </a:solidFill>
                <a:latin typeface="Arial"/>
              </a:rPr>
              <a:t> 1.0</a:t>
            </a:r>
          </a:p>
        </p:txBody>
      </p:sp>
      <p:sp>
        <p:nvSpPr>
          <p:cNvPr id="9" name="Rechthoek 8">
            <a:extLst>
              <a:ext uri="{FF2B5EF4-FFF2-40B4-BE49-F238E27FC236}">
                <a16:creationId xmlns:a16="http://schemas.microsoft.com/office/drawing/2014/main" id="{74D2C6FE-F524-44BB-A37D-875CDF23782D}"/>
              </a:ext>
            </a:extLst>
          </p:cNvPr>
          <p:cNvSpPr/>
          <p:nvPr/>
        </p:nvSpPr>
        <p:spPr>
          <a:xfrm>
            <a:off x="902744" y="4714297"/>
            <a:ext cx="853119" cy="369332"/>
          </a:xfrm>
          <a:prstGeom prst="rect">
            <a:avLst/>
          </a:prstGeom>
        </p:spPr>
        <p:txBody>
          <a:bodyPr wrap="none">
            <a:spAutoFit/>
          </a:bodyPr>
          <a:lstStyle/>
          <a:p>
            <a:pPr defTabSz="457200"/>
            <a:r>
              <a:rPr lang="nl-NL" dirty="0">
                <a:solidFill>
                  <a:srgbClr val="6F2C91"/>
                </a:solidFill>
                <a:latin typeface="Arial"/>
              </a:rPr>
              <a:t>HTML5</a:t>
            </a:r>
          </a:p>
        </p:txBody>
      </p:sp>
      <p:pic>
        <p:nvPicPr>
          <p:cNvPr id="10" name="Afbeelding 9">
            <a:extLst>
              <a:ext uri="{FF2B5EF4-FFF2-40B4-BE49-F238E27FC236}">
                <a16:creationId xmlns:a16="http://schemas.microsoft.com/office/drawing/2014/main" id="{246E53BB-2E0D-4F1E-B38A-7F70A2FA9E80}"/>
              </a:ext>
            </a:extLst>
          </p:cNvPr>
          <p:cNvPicPr>
            <a:picLocks noChangeAspect="1"/>
          </p:cNvPicPr>
          <p:nvPr/>
        </p:nvPicPr>
        <p:blipFill>
          <a:blip r:embed="rId4"/>
          <a:stretch>
            <a:fillRect/>
          </a:stretch>
        </p:blipFill>
        <p:spPr>
          <a:xfrm>
            <a:off x="3215680" y="1953595"/>
            <a:ext cx="4752381" cy="2561905"/>
          </a:xfrm>
          <a:prstGeom prst="rect">
            <a:avLst/>
          </a:prstGeom>
        </p:spPr>
      </p:pic>
      <p:pic>
        <p:nvPicPr>
          <p:cNvPr id="11" name="Afbeelding 10">
            <a:extLst>
              <a:ext uri="{FF2B5EF4-FFF2-40B4-BE49-F238E27FC236}">
                <a16:creationId xmlns:a16="http://schemas.microsoft.com/office/drawing/2014/main" id="{2B84EBFA-C22F-40F5-B078-EB1026FE3E6D}"/>
              </a:ext>
            </a:extLst>
          </p:cNvPr>
          <p:cNvPicPr>
            <a:picLocks noChangeAspect="1"/>
          </p:cNvPicPr>
          <p:nvPr/>
        </p:nvPicPr>
        <p:blipFill>
          <a:blip r:embed="rId5"/>
          <a:stretch>
            <a:fillRect/>
          </a:stretch>
        </p:blipFill>
        <p:spPr>
          <a:xfrm>
            <a:off x="3233363" y="4709378"/>
            <a:ext cx="2771429" cy="2019048"/>
          </a:xfrm>
          <a:prstGeom prst="rect">
            <a:avLst/>
          </a:prstGeom>
        </p:spPr>
      </p:pic>
      <p:sp>
        <p:nvSpPr>
          <p:cNvPr id="8" name="Ovaal 7">
            <a:extLst>
              <a:ext uri="{FF2B5EF4-FFF2-40B4-BE49-F238E27FC236}">
                <a16:creationId xmlns:a16="http://schemas.microsoft.com/office/drawing/2014/main" id="{5C7962D9-97D0-42FA-B26E-ECFCA09D3F82}"/>
              </a:ext>
            </a:extLst>
          </p:cNvPr>
          <p:cNvSpPr/>
          <p:nvPr/>
        </p:nvSpPr>
        <p:spPr>
          <a:xfrm>
            <a:off x="3354760" y="1759716"/>
            <a:ext cx="4948412" cy="7871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098" name="Picture 2" descr="Afbeeldingsresultaat voor bbs fairlight">
            <a:extLst>
              <a:ext uri="{FF2B5EF4-FFF2-40B4-BE49-F238E27FC236}">
                <a16:creationId xmlns:a16="http://schemas.microsoft.com/office/drawing/2014/main" id="{53DBF549-C0DE-48B9-8ACA-2EEB3E4572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2034" y="1759716"/>
            <a:ext cx="2911135" cy="2296562"/>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4">
            <a:extLst>
              <a:ext uri="{FF2B5EF4-FFF2-40B4-BE49-F238E27FC236}">
                <a16:creationId xmlns:a16="http://schemas.microsoft.com/office/drawing/2014/main" id="{1F990AB5-A7DF-4FBA-8FCD-C10715F8F0C0}"/>
              </a:ext>
            </a:extLst>
          </p:cNvPr>
          <p:cNvSpPr txBox="1">
            <a:spLocks/>
          </p:cNvSpPr>
          <p:nvPr/>
        </p:nvSpPr>
        <p:spPr>
          <a:xfrm>
            <a:off x="1232154" y="13146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Compare versions </a:t>
            </a:r>
            <a:endParaRPr lang="en-GB" sz="36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91083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17</a:t>
            </a:fld>
            <a:endParaRPr lang="en-US" dirty="0">
              <a:solidFill>
                <a:srgbClr val="0066B3"/>
              </a:solidFill>
              <a:latin typeface="Arial"/>
            </a:endParaRPr>
          </a:p>
        </p:txBody>
      </p:sp>
      <p:sp>
        <p:nvSpPr>
          <p:cNvPr id="6" name="Rechthoek 5">
            <a:extLst>
              <a:ext uri="{FF2B5EF4-FFF2-40B4-BE49-F238E27FC236}">
                <a16:creationId xmlns:a16="http://schemas.microsoft.com/office/drawing/2014/main" id="{2801F632-13CF-46BA-842A-C1EFF382DDA4}"/>
              </a:ext>
            </a:extLst>
          </p:cNvPr>
          <p:cNvSpPr/>
          <p:nvPr/>
        </p:nvSpPr>
        <p:spPr>
          <a:xfrm>
            <a:off x="900000" y="1954034"/>
            <a:ext cx="1624163" cy="369332"/>
          </a:xfrm>
          <a:prstGeom prst="rect">
            <a:avLst/>
          </a:prstGeom>
        </p:spPr>
        <p:txBody>
          <a:bodyPr wrap="none">
            <a:spAutoFit/>
          </a:bodyPr>
          <a:lstStyle/>
          <a:p>
            <a:pPr defTabSz="457200"/>
            <a:r>
              <a:rPr lang="nl-NL" dirty="0">
                <a:solidFill>
                  <a:srgbClr val="6F2C91"/>
                </a:solidFill>
                <a:latin typeface="Arial"/>
              </a:rPr>
              <a:t>HTML </a:t>
            </a:r>
            <a:r>
              <a:rPr lang="nl-NL" dirty="0" err="1">
                <a:solidFill>
                  <a:srgbClr val="6F2C91"/>
                </a:solidFill>
                <a:latin typeface="Arial"/>
              </a:rPr>
              <a:t>Strict</a:t>
            </a:r>
            <a:r>
              <a:rPr lang="nl-NL" dirty="0">
                <a:solidFill>
                  <a:srgbClr val="6F2C91"/>
                </a:solidFill>
                <a:latin typeface="Arial"/>
              </a:rPr>
              <a:t> 1.0</a:t>
            </a:r>
          </a:p>
        </p:txBody>
      </p:sp>
      <p:sp>
        <p:nvSpPr>
          <p:cNvPr id="9" name="Rechthoek 8">
            <a:extLst>
              <a:ext uri="{FF2B5EF4-FFF2-40B4-BE49-F238E27FC236}">
                <a16:creationId xmlns:a16="http://schemas.microsoft.com/office/drawing/2014/main" id="{74D2C6FE-F524-44BB-A37D-875CDF23782D}"/>
              </a:ext>
            </a:extLst>
          </p:cNvPr>
          <p:cNvSpPr/>
          <p:nvPr/>
        </p:nvSpPr>
        <p:spPr>
          <a:xfrm>
            <a:off x="902744" y="4714297"/>
            <a:ext cx="853119" cy="369332"/>
          </a:xfrm>
          <a:prstGeom prst="rect">
            <a:avLst/>
          </a:prstGeom>
        </p:spPr>
        <p:txBody>
          <a:bodyPr wrap="none">
            <a:spAutoFit/>
          </a:bodyPr>
          <a:lstStyle/>
          <a:p>
            <a:pPr defTabSz="457200"/>
            <a:r>
              <a:rPr lang="nl-NL" dirty="0">
                <a:solidFill>
                  <a:srgbClr val="6F2C91"/>
                </a:solidFill>
                <a:latin typeface="Arial"/>
              </a:rPr>
              <a:t>HTML5</a:t>
            </a:r>
          </a:p>
        </p:txBody>
      </p:sp>
      <p:pic>
        <p:nvPicPr>
          <p:cNvPr id="10" name="Afbeelding 9">
            <a:extLst>
              <a:ext uri="{FF2B5EF4-FFF2-40B4-BE49-F238E27FC236}">
                <a16:creationId xmlns:a16="http://schemas.microsoft.com/office/drawing/2014/main" id="{246E53BB-2E0D-4F1E-B38A-7F70A2FA9E80}"/>
              </a:ext>
            </a:extLst>
          </p:cNvPr>
          <p:cNvPicPr>
            <a:picLocks noChangeAspect="1"/>
          </p:cNvPicPr>
          <p:nvPr/>
        </p:nvPicPr>
        <p:blipFill>
          <a:blip r:embed="rId4"/>
          <a:stretch>
            <a:fillRect/>
          </a:stretch>
        </p:blipFill>
        <p:spPr>
          <a:xfrm>
            <a:off x="3215680" y="1953595"/>
            <a:ext cx="4752381" cy="2561905"/>
          </a:xfrm>
          <a:prstGeom prst="rect">
            <a:avLst/>
          </a:prstGeom>
        </p:spPr>
      </p:pic>
      <p:pic>
        <p:nvPicPr>
          <p:cNvPr id="11" name="Afbeelding 10">
            <a:extLst>
              <a:ext uri="{FF2B5EF4-FFF2-40B4-BE49-F238E27FC236}">
                <a16:creationId xmlns:a16="http://schemas.microsoft.com/office/drawing/2014/main" id="{2B84EBFA-C22F-40F5-B078-EB1026FE3E6D}"/>
              </a:ext>
            </a:extLst>
          </p:cNvPr>
          <p:cNvPicPr>
            <a:picLocks noChangeAspect="1"/>
          </p:cNvPicPr>
          <p:nvPr/>
        </p:nvPicPr>
        <p:blipFill>
          <a:blip r:embed="rId5"/>
          <a:stretch>
            <a:fillRect/>
          </a:stretch>
        </p:blipFill>
        <p:spPr>
          <a:xfrm>
            <a:off x="3233363" y="4709378"/>
            <a:ext cx="2771429" cy="2019048"/>
          </a:xfrm>
          <a:prstGeom prst="rect">
            <a:avLst/>
          </a:prstGeom>
        </p:spPr>
      </p:pic>
      <p:sp>
        <p:nvSpPr>
          <p:cNvPr id="12" name="Ovaal 11">
            <a:extLst>
              <a:ext uri="{FF2B5EF4-FFF2-40B4-BE49-F238E27FC236}">
                <a16:creationId xmlns:a16="http://schemas.microsoft.com/office/drawing/2014/main" id="{5376B947-4EE9-4E69-9AC6-CD6340743F2D}"/>
              </a:ext>
            </a:extLst>
          </p:cNvPr>
          <p:cNvSpPr/>
          <p:nvPr/>
        </p:nvSpPr>
        <p:spPr>
          <a:xfrm>
            <a:off x="3028940" y="4501612"/>
            <a:ext cx="1910922" cy="6757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242" name="Picture 2" descr="adult, blur, business">
            <a:extLst>
              <a:ext uri="{FF2B5EF4-FFF2-40B4-BE49-F238E27FC236}">
                <a16:creationId xmlns:a16="http://schemas.microsoft.com/office/drawing/2014/main" id="{0DF38B93-53EB-4E09-8EE7-E795D869BD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7117" y="2505660"/>
            <a:ext cx="5841934" cy="3716464"/>
          </a:xfrm>
          <a:prstGeom prst="rect">
            <a:avLst/>
          </a:prstGeom>
          <a:noFill/>
          <a:extLst>
            <a:ext uri="{909E8E84-426E-40DD-AFC4-6F175D3DCCD1}">
              <a14:hiddenFill xmlns:a14="http://schemas.microsoft.com/office/drawing/2010/main">
                <a:solidFill>
                  <a:srgbClr val="FFFFFF"/>
                </a:solidFill>
              </a14:hiddenFill>
            </a:ext>
          </a:extLst>
        </p:spPr>
      </p:pic>
      <p:sp>
        <p:nvSpPr>
          <p:cNvPr id="2" name="Pijl: rechts 1">
            <a:extLst>
              <a:ext uri="{FF2B5EF4-FFF2-40B4-BE49-F238E27FC236}">
                <a16:creationId xmlns:a16="http://schemas.microsoft.com/office/drawing/2014/main" id="{BC60B9EF-DFEB-410A-B65D-494F873CB05C}"/>
              </a:ext>
            </a:extLst>
          </p:cNvPr>
          <p:cNvSpPr/>
          <p:nvPr/>
        </p:nvSpPr>
        <p:spPr>
          <a:xfrm>
            <a:off x="4666593" y="4802222"/>
            <a:ext cx="2771428" cy="265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ijl: rechts 12">
            <a:extLst>
              <a:ext uri="{FF2B5EF4-FFF2-40B4-BE49-F238E27FC236}">
                <a16:creationId xmlns:a16="http://schemas.microsoft.com/office/drawing/2014/main" id="{019E5074-0798-4E95-AA09-373235A2A431}"/>
              </a:ext>
            </a:extLst>
          </p:cNvPr>
          <p:cNvSpPr/>
          <p:nvPr/>
        </p:nvSpPr>
        <p:spPr>
          <a:xfrm>
            <a:off x="4666592" y="4534722"/>
            <a:ext cx="3965441" cy="265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ijl: rechts 13">
            <a:extLst>
              <a:ext uri="{FF2B5EF4-FFF2-40B4-BE49-F238E27FC236}">
                <a16:creationId xmlns:a16="http://schemas.microsoft.com/office/drawing/2014/main" id="{E37D2B74-91E3-4492-964B-73E592DF6133}"/>
              </a:ext>
            </a:extLst>
          </p:cNvPr>
          <p:cNvSpPr/>
          <p:nvPr/>
        </p:nvSpPr>
        <p:spPr>
          <a:xfrm>
            <a:off x="4662643" y="4274570"/>
            <a:ext cx="4849219" cy="265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4">
            <a:extLst>
              <a:ext uri="{FF2B5EF4-FFF2-40B4-BE49-F238E27FC236}">
                <a16:creationId xmlns:a16="http://schemas.microsoft.com/office/drawing/2014/main" id="{42484719-6470-4DE3-8E4F-82996B198FC9}"/>
              </a:ext>
            </a:extLst>
          </p:cNvPr>
          <p:cNvSpPr txBox="1">
            <a:spLocks/>
          </p:cNvSpPr>
          <p:nvPr/>
        </p:nvSpPr>
        <p:spPr>
          <a:xfrm>
            <a:off x="1232154" y="13146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Compare versions </a:t>
            </a:r>
            <a:endParaRPr lang="en-GB" sz="36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06727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18</a:t>
            </a:fld>
            <a:endParaRPr lang="en-US" dirty="0">
              <a:solidFill>
                <a:srgbClr val="0066B3"/>
              </a:solidFill>
              <a:latin typeface="Arial"/>
            </a:endParaRPr>
          </a:p>
        </p:txBody>
      </p:sp>
      <p:pic>
        <p:nvPicPr>
          <p:cNvPr id="4" name="Afbeelding 3">
            <a:extLst>
              <a:ext uri="{FF2B5EF4-FFF2-40B4-BE49-F238E27FC236}">
                <a16:creationId xmlns:a16="http://schemas.microsoft.com/office/drawing/2014/main" id="{C4D1CC79-EB82-4EDE-9BBB-FAA53542E755}"/>
              </a:ext>
            </a:extLst>
          </p:cNvPr>
          <p:cNvPicPr>
            <a:picLocks noChangeAspect="1"/>
          </p:cNvPicPr>
          <p:nvPr/>
        </p:nvPicPr>
        <p:blipFill>
          <a:blip r:embed="rId4"/>
          <a:stretch>
            <a:fillRect/>
          </a:stretch>
        </p:blipFill>
        <p:spPr>
          <a:xfrm>
            <a:off x="1286619" y="1746827"/>
            <a:ext cx="6438095" cy="4609524"/>
          </a:xfrm>
          <a:prstGeom prst="rect">
            <a:avLst/>
          </a:prstGeom>
        </p:spPr>
      </p:pic>
      <p:sp>
        <p:nvSpPr>
          <p:cNvPr id="16" name="Rechthoek 15">
            <a:extLst>
              <a:ext uri="{FF2B5EF4-FFF2-40B4-BE49-F238E27FC236}">
                <a16:creationId xmlns:a16="http://schemas.microsoft.com/office/drawing/2014/main" id="{BE1323B7-E493-4BB0-9D7F-5C0E4933971E}"/>
              </a:ext>
            </a:extLst>
          </p:cNvPr>
          <p:cNvSpPr/>
          <p:nvPr/>
        </p:nvSpPr>
        <p:spPr>
          <a:xfrm>
            <a:off x="1975944" y="2401824"/>
            <a:ext cx="7888916" cy="2779775"/>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2" name="Pijl: omhoog/omlaag 1">
            <a:extLst>
              <a:ext uri="{FF2B5EF4-FFF2-40B4-BE49-F238E27FC236}">
                <a16:creationId xmlns:a16="http://schemas.microsoft.com/office/drawing/2014/main" id="{C32C8F60-3EB0-447E-BD72-7CD17AC0DF39}"/>
              </a:ext>
            </a:extLst>
          </p:cNvPr>
          <p:cNvSpPr/>
          <p:nvPr/>
        </p:nvSpPr>
        <p:spPr>
          <a:xfrm>
            <a:off x="2385847" y="5716226"/>
            <a:ext cx="283779" cy="4473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4">
            <a:extLst>
              <a:ext uri="{FF2B5EF4-FFF2-40B4-BE49-F238E27FC236}">
                <a16:creationId xmlns:a16="http://schemas.microsoft.com/office/drawing/2014/main" id="{FA5D8EAF-3B48-43BE-9CD4-E3BCD6B9DD5A}"/>
              </a:ext>
            </a:extLst>
          </p:cNvPr>
          <p:cNvSpPr txBox="1">
            <a:spLocks/>
          </p:cNvSpPr>
          <p:nvPr/>
        </p:nvSpPr>
        <p:spPr>
          <a:xfrm>
            <a:off x="1182974" y="174223"/>
            <a:ext cx="9137856" cy="57865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Structure &lt;body&gt;</a:t>
            </a:r>
            <a:endParaRPr lang="en-GB" sz="3600" dirty="0">
              <a:solidFill>
                <a:schemeClr val="bg1"/>
              </a:solidFill>
              <a:latin typeface="Arial Narrow" panose="020B0606020202030204" pitchFamily="34" charset="0"/>
            </a:endParaRPr>
          </a:p>
        </p:txBody>
      </p:sp>
      <p:pic>
        <p:nvPicPr>
          <p:cNvPr id="7" name="Picture 2" descr="Image result for design forbidden">
            <a:extLst>
              <a:ext uri="{FF2B5EF4-FFF2-40B4-BE49-F238E27FC236}">
                <a16:creationId xmlns:a16="http://schemas.microsoft.com/office/drawing/2014/main" id="{3AB5005A-5FEB-4827-9B3A-ADD2920067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526" y="4215326"/>
            <a:ext cx="3896530" cy="22479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Painting and Drawing Tools Set">
            <a:extLst>
              <a:ext uri="{FF2B5EF4-FFF2-40B4-BE49-F238E27FC236}">
                <a16:creationId xmlns:a16="http://schemas.microsoft.com/office/drawing/2014/main" id="{C14D0AB1-91BB-4B38-A341-3C52B6487C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9526" y="1294601"/>
            <a:ext cx="3896529" cy="2920725"/>
          </a:xfrm>
          <a:prstGeom prst="rect">
            <a:avLst/>
          </a:prstGeom>
          <a:noFill/>
          <a:extLst>
            <a:ext uri="{909E8E84-426E-40DD-AFC4-6F175D3DCCD1}">
              <a14:hiddenFill xmlns:a14="http://schemas.microsoft.com/office/drawing/2010/main">
                <a:solidFill>
                  <a:srgbClr val="FFFFFF"/>
                </a:solidFill>
              </a14:hiddenFill>
            </a:ext>
          </a:extLst>
        </p:spPr>
      </p:pic>
      <p:sp>
        <p:nvSpPr>
          <p:cNvPr id="9" name="Pijl: omhoog/omlaag 8">
            <a:extLst>
              <a:ext uri="{FF2B5EF4-FFF2-40B4-BE49-F238E27FC236}">
                <a16:creationId xmlns:a16="http://schemas.microsoft.com/office/drawing/2014/main" id="{200CEE2B-ED28-40C3-80DD-361C485DF555}"/>
              </a:ext>
            </a:extLst>
          </p:cNvPr>
          <p:cNvSpPr/>
          <p:nvPr/>
        </p:nvSpPr>
        <p:spPr>
          <a:xfrm>
            <a:off x="1849820" y="2538906"/>
            <a:ext cx="283779" cy="255401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hoek 9">
            <a:extLst>
              <a:ext uri="{FF2B5EF4-FFF2-40B4-BE49-F238E27FC236}">
                <a16:creationId xmlns:a16="http://schemas.microsoft.com/office/drawing/2014/main" id="{63390280-B9C6-4987-A652-A68F1F7C81A5}"/>
              </a:ext>
            </a:extLst>
          </p:cNvPr>
          <p:cNvSpPr/>
          <p:nvPr/>
        </p:nvSpPr>
        <p:spPr>
          <a:xfrm>
            <a:off x="1695875" y="2084832"/>
            <a:ext cx="4400125" cy="4078742"/>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12" name="Rechthoek 11">
            <a:extLst>
              <a:ext uri="{FF2B5EF4-FFF2-40B4-BE49-F238E27FC236}">
                <a16:creationId xmlns:a16="http://schemas.microsoft.com/office/drawing/2014/main" id="{29448146-6993-429B-9971-A4CD6E6A2EEB}"/>
              </a:ext>
            </a:extLst>
          </p:cNvPr>
          <p:cNvSpPr/>
          <p:nvPr/>
        </p:nvSpPr>
        <p:spPr>
          <a:xfrm>
            <a:off x="1760587" y="5498592"/>
            <a:ext cx="4400125" cy="676960"/>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467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0" presetClass="exit" presetSubtype="0" fill="hold" nodeType="withEffect">
                                  <p:stCondLst>
                                    <p:cond delay="0"/>
                                  </p:stCondLst>
                                  <p:childTnLst>
                                    <p:animEffect transition="out" filter="fade">
                                      <p:cBhvr>
                                        <p:cTn id="8" dur="500"/>
                                        <p:tgtEl>
                                          <p:spTgt spid="8"/>
                                        </p:tgtEl>
                                      </p:cBhvr>
                                    </p:animEffect>
                                    <p:set>
                                      <p:cBhvr>
                                        <p:cTn id="9" dur="1" fill="hold">
                                          <p:stCondLst>
                                            <p:cond delay="499"/>
                                          </p:stCondLst>
                                        </p:cTn>
                                        <p:tgtEl>
                                          <p:spTgt spid="8"/>
                                        </p:tgtEl>
                                        <p:attrNameLst>
                                          <p:attrName>style.visibility</p:attrName>
                                        </p:attrNameLst>
                                      </p:cBhvr>
                                      <p:to>
                                        <p:strVal val="hidden"/>
                                      </p:to>
                                    </p:set>
                                  </p:childTnLst>
                                </p:cTn>
                              </p:par>
                              <p:par>
                                <p:cTn id="10" presetID="10" presetClass="exit" presetSubtype="0" fill="hold" nodeType="with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44495" y="123332"/>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Structure </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19</a:t>
            </a:fld>
            <a:endParaRPr lang="en-US" dirty="0">
              <a:solidFill>
                <a:srgbClr val="0066B3"/>
              </a:solidFill>
              <a:latin typeface="Arial"/>
            </a:endParaRPr>
          </a:p>
        </p:txBody>
      </p:sp>
      <p:pic>
        <p:nvPicPr>
          <p:cNvPr id="4" name="Afbeelding 3">
            <a:extLst>
              <a:ext uri="{FF2B5EF4-FFF2-40B4-BE49-F238E27FC236}">
                <a16:creationId xmlns:a16="http://schemas.microsoft.com/office/drawing/2014/main" id="{C4D1CC79-EB82-4EDE-9BBB-FAA53542E755}"/>
              </a:ext>
            </a:extLst>
          </p:cNvPr>
          <p:cNvPicPr>
            <a:picLocks noChangeAspect="1"/>
          </p:cNvPicPr>
          <p:nvPr/>
        </p:nvPicPr>
        <p:blipFill>
          <a:blip r:embed="rId4"/>
          <a:stretch>
            <a:fillRect/>
          </a:stretch>
        </p:blipFill>
        <p:spPr>
          <a:xfrm>
            <a:off x="1286619" y="1746827"/>
            <a:ext cx="8995732" cy="6440732"/>
          </a:xfrm>
          <a:prstGeom prst="rect">
            <a:avLst/>
          </a:prstGeom>
        </p:spPr>
      </p:pic>
      <p:sp>
        <p:nvSpPr>
          <p:cNvPr id="16" name="Rechthoek 15">
            <a:extLst>
              <a:ext uri="{FF2B5EF4-FFF2-40B4-BE49-F238E27FC236}">
                <a16:creationId xmlns:a16="http://schemas.microsoft.com/office/drawing/2014/main" id="{BE1323B7-E493-4BB0-9D7F-5C0E4933971E}"/>
              </a:ext>
            </a:extLst>
          </p:cNvPr>
          <p:cNvSpPr/>
          <p:nvPr/>
        </p:nvSpPr>
        <p:spPr>
          <a:xfrm>
            <a:off x="2145447" y="3006015"/>
            <a:ext cx="8136904" cy="3489378"/>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8" name="Pijl: rechts 7">
            <a:extLst>
              <a:ext uri="{FF2B5EF4-FFF2-40B4-BE49-F238E27FC236}">
                <a16:creationId xmlns:a16="http://schemas.microsoft.com/office/drawing/2014/main" id="{0E541998-0676-4598-BB09-638047B951AB}"/>
              </a:ext>
            </a:extLst>
          </p:cNvPr>
          <p:cNvSpPr/>
          <p:nvPr/>
        </p:nvSpPr>
        <p:spPr>
          <a:xfrm>
            <a:off x="1470791" y="2705045"/>
            <a:ext cx="799443" cy="3009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Rechthoek 6">
            <a:extLst>
              <a:ext uri="{FF2B5EF4-FFF2-40B4-BE49-F238E27FC236}">
                <a16:creationId xmlns:a16="http://schemas.microsoft.com/office/drawing/2014/main" id="{F192CE76-2304-4BEE-88AD-6357929193A6}"/>
              </a:ext>
            </a:extLst>
          </p:cNvPr>
          <p:cNvSpPr/>
          <p:nvPr/>
        </p:nvSpPr>
        <p:spPr>
          <a:xfrm>
            <a:off x="1909649" y="2894920"/>
            <a:ext cx="2882585" cy="923330"/>
          </a:xfrm>
          <a:prstGeom prst="rect">
            <a:avLst/>
          </a:prstGeom>
          <a:noFill/>
        </p:spPr>
        <p:txBody>
          <a:bodyPr wrap="none" lIns="91440" tIns="45720" rIns="91440" bIns="45720">
            <a:spAutoFit/>
          </a:bodyPr>
          <a:lstStyle/>
          <a:p>
            <a:pPr algn="ctr"/>
            <a:r>
              <a:rPr lang="nl-NL"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USE TABS</a:t>
            </a:r>
          </a:p>
        </p:txBody>
      </p:sp>
      <p:sp>
        <p:nvSpPr>
          <p:cNvPr id="10" name="Pijl: rechts 9">
            <a:extLst>
              <a:ext uri="{FF2B5EF4-FFF2-40B4-BE49-F238E27FC236}">
                <a16:creationId xmlns:a16="http://schemas.microsoft.com/office/drawing/2014/main" id="{D3B81A7D-5E69-4049-9DF5-FF37AAACB813}"/>
              </a:ext>
            </a:extLst>
          </p:cNvPr>
          <p:cNvSpPr/>
          <p:nvPr/>
        </p:nvSpPr>
        <p:spPr>
          <a:xfrm>
            <a:off x="1470791" y="2417077"/>
            <a:ext cx="406998" cy="3009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9" name="Ovaal 8">
            <a:extLst>
              <a:ext uri="{FF2B5EF4-FFF2-40B4-BE49-F238E27FC236}">
                <a16:creationId xmlns:a16="http://schemas.microsoft.com/office/drawing/2014/main" id="{AD28BB0B-F225-46B8-90CB-C230633C8C84}"/>
              </a:ext>
            </a:extLst>
          </p:cNvPr>
          <p:cNvSpPr/>
          <p:nvPr/>
        </p:nvSpPr>
        <p:spPr>
          <a:xfrm>
            <a:off x="2218524" y="2517634"/>
            <a:ext cx="2809508" cy="67579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718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0"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70379" y="110508"/>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Course planning </a:t>
            </a:r>
            <a:endParaRPr lang="en-US" sz="3600" dirty="0">
              <a:solidFill>
                <a:schemeClr val="bg1"/>
              </a:solidFill>
            </a:endParaRPr>
          </a:p>
        </p:txBody>
      </p:sp>
      <p:sp>
        <p:nvSpPr>
          <p:cNvPr id="4" name="Tijdelijke aanduiding voor dianummer 2">
            <a:extLst>
              <a:ext uri="{FF2B5EF4-FFF2-40B4-BE49-F238E27FC236}">
                <a16:creationId xmlns:a16="http://schemas.microsoft.com/office/drawing/2014/main" id="{495FF70F-BBAC-4C08-880E-8B87C3B835BA}"/>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2</a:t>
            </a:fld>
            <a:endParaRPr lang="en-US" dirty="0">
              <a:solidFill>
                <a:srgbClr val="0066B3"/>
              </a:solidFill>
              <a:latin typeface="Arial"/>
            </a:endParaRPr>
          </a:p>
        </p:txBody>
      </p:sp>
      <p:graphicFrame>
        <p:nvGraphicFramePr>
          <p:cNvPr id="7" name="Tabel 5">
            <a:extLst>
              <a:ext uri="{FF2B5EF4-FFF2-40B4-BE49-F238E27FC236}">
                <a16:creationId xmlns:a16="http://schemas.microsoft.com/office/drawing/2014/main" id="{1A95D72F-FE5F-490F-9720-6BBA0B44AB5D}"/>
              </a:ext>
            </a:extLst>
          </p:cNvPr>
          <p:cNvGraphicFramePr>
            <a:graphicFrameLocks noGrp="1"/>
          </p:cNvGraphicFramePr>
          <p:nvPr>
            <p:extLst>
              <p:ext uri="{D42A27DB-BD31-4B8C-83A1-F6EECF244321}">
                <p14:modId xmlns:p14="http://schemas.microsoft.com/office/powerpoint/2010/main" val="4179615177"/>
              </p:ext>
            </p:extLst>
          </p:nvPr>
        </p:nvGraphicFramePr>
        <p:xfrm>
          <a:off x="1246579" y="1418842"/>
          <a:ext cx="10113317" cy="3524993"/>
        </p:xfrm>
        <a:graphic>
          <a:graphicData uri="http://schemas.openxmlformats.org/drawingml/2006/table">
            <a:tbl>
              <a:tblPr firstRow="1" bandRow="1">
                <a:tableStyleId>{5C22544A-7EE6-4342-B048-85BDC9FD1C3A}</a:tableStyleId>
              </a:tblPr>
              <a:tblGrid>
                <a:gridCol w="2393266">
                  <a:extLst>
                    <a:ext uri="{9D8B030D-6E8A-4147-A177-3AD203B41FA5}">
                      <a16:colId xmlns:a16="http://schemas.microsoft.com/office/drawing/2014/main" val="20000"/>
                    </a:ext>
                  </a:extLst>
                </a:gridCol>
                <a:gridCol w="6278606">
                  <a:extLst>
                    <a:ext uri="{9D8B030D-6E8A-4147-A177-3AD203B41FA5}">
                      <a16:colId xmlns:a16="http://schemas.microsoft.com/office/drawing/2014/main" val="20001"/>
                    </a:ext>
                  </a:extLst>
                </a:gridCol>
                <a:gridCol w="1441445">
                  <a:extLst>
                    <a:ext uri="{9D8B030D-6E8A-4147-A177-3AD203B41FA5}">
                      <a16:colId xmlns:a16="http://schemas.microsoft.com/office/drawing/2014/main" val="20002"/>
                    </a:ext>
                  </a:extLst>
                </a:gridCol>
              </a:tblGrid>
              <a:tr h="432001">
                <a:tc>
                  <a:txBody>
                    <a:bodyPr/>
                    <a:lstStyle/>
                    <a:p>
                      <a:r>
                        <a:rPr lang="en-GB" sz="1600" noProof="0" dirty="0"/>
                        <a:t>Term 1 – 19/20</a:t>
                      </a:r>
                    </a:p>
                  </a:txBody>
                  <a:tcPr/>
                </a:tc>
                <a:tc>
                  <a:txBody>
                    <a:bodyPr/>
                    <a:lstStyle/>
                    <a:p>
                      <a:endParaRPr lang="nl-NL" sz="1600" dirty="0"/>
                    </a:p>
                  </a:txBody>
                  <a:tcPr anchor="ctr"/>
                </a:tc>
                <a:tc>
                  <a:txBody>
                    <a:bodyPr/>
                    <a:lstStyle/>
                    <a:p>
                      <a:r>
                        <a:rPr lang="nl-NL" sz="1600" dirty="0"/>
                        <a:t>Week</a:t>
                      </a:r>
                    </a:p>
                  </a:txBody>
                  <a:tcPr/>
                </a:tc>
                <a:extLst>
                  <a:ext uri="{0D108BD9-81ED-4DB2-BD59-A6C34878D82A}">
                    <a16:rowId xmlns:a16="http://schemas.microsoft.com/office/drawing/2014/main" val="10000"/>
                  </a:ext>
                </a:extLst>
              </a:tr>
              <a:tr h="296557">
                <a:tc>
                  <a:txBody>
                    <a:bodyPr/>
                    <a:lstStyle/>
                    <a:p>
                      <a:r>
                        <a:rPr lang="en-GB" sz="1600" b="1" noProof="0" dirty="0"/>
                        <a:t>Lecture 1</a:t>
                      </a:r>
                      <a:endParaRPr lang="en-GB" sz="1600" noProof="0" dirty="0"/>
                    </a:p>
                  </a:txBody>
                  <a:tcPr anchor="ctr"/>
                </a:tc>
                <a:tc>
                  <a:txBody>
                    <a:bodyPr/>
                    <a:lstStyle/>
                    <a:p>
                      <a:r>
                        <a:rPr lang="en-US" sz="1600" b="0" i="0" kern="1200" dirty="0">
                          <a:solidFill>
                            <a:schemeClr val="dk1"/>
                          </a:solidFill>
                          <a:effectLst/>
                          <a:latin typeface="+mn-lt"/>
                          <a:ea typeface="+mn-ea"/>
                          <a:cs typeface="+mn-cs"/>
                        </a:rPr>
                        <a:t>Introduction, </a:t>
                      </a:r>
                      <a:r>
                        <a:rPr lang="en-US" sz="1600" b="0" i="0" kern="1200" dirty="0" err="1">
                          <a:solidFill>
                            <a:schemeClr val="dk1"/>
                          </a:solidFill>
                          <a:effectLst/>
                          <a:latin typeface="+mn-lt"/>
                          <a:ea typeface="+mn-ea"/>
                          <a:cs typeface="+mn-cs"/>
                        </a:rPr>
                        <a:t>Webmarkup</a:t>
                      </a:r>
                      <a:r>
                        <a:rPr lang="en-US" sz="1600" b="0" i="0" kern="1200" dirty="0">
                          <a:solidFill>
                            <a:schemeClr val="dk1"/>
                          </a:solidFill>
                          <a:effectLst/>
                          <a:latin typeface="+mn-lt"/>
                          <a:ea typeface="+mn-ea"/>
                          <a:cs typeface="+mn-cs"/>
                        </a:rPr>
                        <a:t> setup</a:t>
                      </a:r>
                      <a:endParaRPr lang="nl-NL" sz="1600" dirty="0"/>
                    </a:p>
                  </a:txBody>
                  <a:tcPr anchor="ctr"/>
                </a:tc>
                <a:tc>
                  <a:txBody>
                    <a:bodyPr/>
                    <a:lstStyle/>
                    <a:p>
                      <a:r>
                        <a:rPr lang="nl-NL" sz="1600" dirty="0"/>
                        <a:t>36</a:t>
                      </a:r>
                    </a:p>
                  </a:txBody>
                  <a:tcPr anchor="ctr"/>
                </a:tc>
                <a:extLst>
                  <a:ext uri="{0D108BD9-81ED-4DB2-BD59-A6C34878D82A}">
                    <a16:rowId xmlns:a16="http://schemas.microsoft.com/office/drawing/2014/main" val="3532621608"/>
                  </a:ext>
                </a:extLst>
              </a:tr>
              <a:tr h="296557">
                <a:tc>
                  <a:txBody>
                    <a:bodyPr/>
                    <a:lstStyle/>
                    <a:p>
                      <a:r>
                        <a:rPr lang="en-GB" sz="1600" b="1" noProof="0" dirty="0"/>
                        <a:t>Lecture 2</a:t>
                      </a:r>
                      <a:endParaRPr lang="en-GB" sz="1600" noProof="0" dirty="0"/>
                    </a:p>
                  </a:txBody>
                  <a:tcPr anchor="ctr">
                    <a:solidFill>
                      <a:srgbClr val="FFC000"/>
                    </a:solidFill>
                  </a:tcPr>
                </a:tc>
                <a:tc>
                  <a:txBody>
                    <a:bodyPr/>
                    <a:lstStyle/>
                    <a:p>
                      <a:pPr algn="l" rtl="0" fontAlgn="b"/>
                      <a:r>
                        <a:rPr lang="en-US" sz="1600" dirty="0">
                          <a:solidFill>
                            <a:srgbClr val="000000"/>
                          </a:solidFill>
                          <a:effectLst/>
                        </a:rPr>
                        <a:t> Basic HTML</a:t>
                      </a:r>
                      <a:endParaRPr lang="nl-NL" sz="1600" dirty="0">
                        <a:solidFill>
                          <a:srgbClr val="000000"/>
                        </a:solidFill>
                        <a:effectLst/>
                      </a:endParaRPr>
                    </a:p>
                  </a:txBody>
                  <a:tcPr marL="28575" marR="28575" marT="0" marB="0" anchor="ctr">
                    <a:solidFill>
                      <a:srgbClr val="FFC000"/>
                    </a:solidFill>
                  </a:tcPr>
                </a:tc>
                <a:tc>
                  <a:txBody>
                    <a:bodyPr/>
                    <a:lstStyle/>
                    <a:p>
                      <a:r>
                        <a:rPr lang="nl-NL" sz="1600" dirty="0"/>
                        <a:t>37</a:t>
                      </a:r>
                    </a:p>
                  </a:txBody>
                  <a:tcPr anchor="ctr">
                    <a:solidFill>
                      <a:srgbClr val="FFC000"/>
                    </a:solidFill>
                  </a:tcPr>
                </a:tc>
                <a:extLst>
                  <a:ext uri="{0D108BD9-81ED-4DB2-BD59-A6C34878D82A}">
                    <a16:rowId xmlns:a16="http://schemas.microsoft.com/office/drawing/2014/main" val="10002"/>
                  </a:ext>
                </a:extLst>
              </a:tr>
              <a:tr h="0">
                <a:tc>
                  <a:txBody>
                    <a:bodyPr/>
                    <a:lstStyle/>
                    <a:p>
                      <a:r>
                        <a:rPr lang="en-GB" sz="1600" b="1" noProof="0" dirty="0"/>
                        <a:t>Lecture 3 </a:t>
                      </a:r>
                      <a:endParaRPr lang="en-GB" sz="1600" noProof="0" dirty="0"/>
                    </a:p>
                  </a:txBody>
                  <a:tcPr anchor="ctr"/>
                </a:tc>
                <a:tc>
                  <a:txBody>
                    <a:bodyPr/>
                    <a:lstStyle/>
                    <a:p>
                      <a:pPr algn="l" rtl="0" fontAlgn="b"/>
                      <a:r>
                        <a:rPr lang="en-US" sz="1600" b="0" i="0" kern="1200" dirty="0">
                          <a:solidFill>
                            <a:schemeClr val="dk1"/>
                          </a:solidFill>
                          <a:effectLst/>
                          <a:latin typeface="+mn-lt"/>
                          <a:ea typeface="+mn-ea"/>
                          <a:cs typeface="+mn-cs"/>
                        </a:rPr>
                        <a:t> Advanced HTML</a:t>
                      </a:r>
                      <a:endParaRPr lang="nl-NL" sz="1600" dirty="0">
                        <a:solidFill>
                          <a:srgbClr val="000000"/>
                        </a:solidFill>
                        <a:effectLst/>
                      </a:endParaRPr>
                    </a:p>
                  </a:txBody>
                  <a:tcPr marL="28575" marR="28575" marT="0" marB="0" anchor="ctr"/>
                </a:tc>
                <a:tc>
                  <a:txBody>
                    <a:bodyPr/>
                    <a:lstStyle/>
                    <a:p>
                      <a:r>
                        <a:rPr lang="nl-NL" sz="1600" dirty="0"/>
                        <a:t>38</a:t>
                      </a:r>
                    </a:p>
                  </a:txBody>
                  <a:tcPr anchor="ctr"/>
                </a:tc>
                <a:extLst>
                  <a:ext uri="{0D108BD9-81ED-4DB2-BD59-A6C34878D82A}">
                    <a16:rowId xmlns:a16="http://schemas.microsoft.com/office/drawing/2014/main" val="10003"/>
                  </a:ext>
                </a:extLst>
              </a:tr>
              <a:tr h="0">
                <a:tc>
                  <a:txBody>
                    <a:bodyPr/>
                    <a:lstStyle/>
                    <a:p>
                      <a:r>
                        <a:rPr lang="en-GB" sz="1600" b="1" noProof="0" dirty="0"/>
                        <a:t>Lecture 4</a:t>
                      </a:r>
                      <a:endParaRPr lang="en-GB" sz="1600" noProof="0" dirty="0"/>
                    </a:p>
                  </a:txBody>
                  <a:tcPr anchor="ctr"/>
                </a:tc>
                <a:tc>
                  <a:txBody>
                    <a:bodyPr/>
                    <a:lstStyle/>
                    <a:p>
                      <a:pPr algn="l" rtl="0" fontAlgn="b"/>
                      <a:r>
                        <a:rPr lang="nl-NL" sz="1600" dirty="0">
                          <a:solidFill>
                            <a:srgbClr val="000000"/>
                          </a:solidFill>
                          <a:effectLst/>
                        </a:rPr>
                        <a:t> Basic CSS</a:t>
                      </a:r>
                    </a:p>
                  </a:txBody>
                  <a:tcPr marL="28575" marR="28575" marT="0" marB="0" anchor="ctr"/>
                </a:tc>
                <a:tc>
                  <a:txBody>
                    <a:bodyPr/>
                    <a:lstStyle/>
                    <a:p>
                      <a:r>
                        <a:rPr lang="nl-NL" sz="1600" dirty="0"/>
                        <a:t>39</a:t>
                      </a:r>
                    </a:p>
                  </a:txBody>
                  <a:tcPr anchor="ctr"/>
                </a:tc>
                <a:extLst>
                  <a:ext uri="{0D108BD9-81ED-4DB2-BD59-A6C34878D82A}">
                    <a16:rowId xmlns:a16="http://schemas.microsoft.com/office/drawing/2014/main" val="10004"/>
                  </a:ext>
                </a:extLst>
              </a:tr>
              <a:tr h="0">
                <a:tc>
                  <a:txBody>
                    <a:bodyPr/>
                    <a:lstStyle/>
                    <a:p>
                      <a:r>
                        <a:rPr lang="en-GB" sz="1600" b="1" noProof="0" dirty="0"/>
                        <a:t>Lecture 5</a:t>
                      </a:r>
                      <a:endParaRPr lang="en-GB" sz="1600" noProof="0" dirty="0"/>
                    </a:p>
                  </a:txBody>
                  <a:tcPr anchor="ctr"/>
                </a:tc>
                <a:tc>
                  <a:txBody>
                    <a:bodyPr/>
                    <a:lstStyle/>
                    <a:p>
                      <a:pPr algn="l" rtl="0" fontAlgn="b"/>
                      <a:r>
                        <a:rPr lang="nl-NL" sz="1600" dirty="0">
                          <a:solidFill>
                            <a:srgbClr val="000000"/>
                          </a:solidFill>
                          <a:effectLst/>
                        </a:rPr>
                        <a:t> Advanced CSS</a:t>
                      </a:r>
                      <a:endParaRPr lang="en-GB" sz="1600" noProof="0" dirty="0">
                        <a:solidFill>
                          <a:srgbClr val="000000"/>
                        </a:solidFill>
                        <a:effectLst/>
                      </a:endParaRPr>
                    </a:p>
                  </a:txBody>
                  <a:tcPr marL="28575" marR="28575" marT="0" marB="0" anchor="ctr"/>
                </a:tc>
                <a:tc>
                  <a:txBody>
                    <a:bodyPr/>
                    <a:lstStyle/>
                    <a:p>
                      <a:r>
                        <a:rPr lang="nl-NL" sz="1600" dirty="0"/>
                        <a:t>40</a:t>
                      </a:r>
                    </a:p>
                  </a:txBody>
                  <a:tcPr anchor="ct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noProof="0" dirty="0"/>
                        <a:t>Lecture 6</a:t>
                      </a:r>
                      <a:endParaRPr lang="en-GB" sz="1600" noProof="0" dirty="0"/>
                    </a:p>
                  </a:txBody>
                  <a:tcPr anchor="ctr"/>
                </a:tc>
                <a:tc>
                  <a:txBody>
                    <a:bodyPr/>
                    <a:lstStyle/>
                    <a:p>
                      <a:pPr algn="l" rtl="0" fontAlgn="b"/>
                      <a:r>
                        <a:rPr lang="en-US" sz="1600" dirty="0">
                          <a:solidFill>
                            <a:srgbClr val="000000"/>
                          </a:solidFill>
                          <a:effectLst/>
                        </a:rPr>
                        <a:t> Expert CSS </a:t>
                      </a:r>
                      <a:r>
                        <a:rPr lang="nl-NL" sz="1600" dirty="0">
                          <a:solidFill>
                            <a:srgbClr val="000000"/>
                          </a:solidFill>
                          <a:effectLst/>
                        </a:rPr>
                        <a:t>+ </a:t>
                      </a:r>
                      <a:r>
                        <a:rPr lang="en-GB" sz="1600" noProof="0" dirty="0">
                          <a:solidFill>
                            <a:srgbClr val="000000"/>
                          </a:solidFill>
                          <a:effectLst/>
                        </a:rPr>
                        <a:t>provision and explaining (</a:t>
                      </a:r>
                      <a:r>
                        <a:rPr lang="en-GB" sz="1600" noProof="0">
                          <a:solidFill>
                            <a:srgbClr val="000000"/>
                          </a:solidFill>
                          <a:effectLst/>
                        </a:rPr>
                        <a:t>end)assessment </a:t>
                      </a:r>
                      <a:endParaRPr lang="nl-NL" sz="1600" dirty="0">
                        <a:solidFill>
                          <a:srgbClr val="000000"/>
                        </a:solidFill>
                        <a:effectLst/>
                      </a:endParaRPr>
                    </a:p>
                  </a:txBody>
                  <a:tcPr marL="28575" marR="28575" marT="0" marB="0" anchor="ctr"/>
                </a:tc>
                <a:tc>
                  <a:txBody>
                    <a:bodyPr/>
                    <a:lstStyle/>
                    <a:p>
                      <a:r>
                        <a:rPr lang="nl-NL" sz="1600" dirty="0"/>
                        <a:t>41</a:t>
                      </a:r>
                    </a:p>
                  </a:txBody>
                  <a:tcPr anchor="ct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noProof="0" dirty="0"/>
                        <a:t>Lecture 7</a:t>
                      </a:r>
                      <a:endParaRPr lang="en-GB" sz="1600" noProof="0" dirty="0"/>
                    </a:p>
                  </a:txBody>
                  <a:tcPr anchor="ctr"/>
                </a:tc>
                <a:tc>
                  <a:txBody>
                    <a:bodyPr/>
                    <a:lstStyle/>
                    <a:p>
                      <a:r>
                        <a:rPr lang="en-US" sz="1600" b="0" i="0" kern="1200" dirty="0">
                          <a:solidFill>
                            <a:srgbClr val="000000"/>
                          </a:solidFill>
                          <a:effectLst/>
                          <a:latin typeface="+mn-lt"/>
                          <a:ea typeface="+mn-ea"/>
                          <a:cs typeface="+mn-cs"/>
                        </a:rPr>
                        <a:t> </a:t>
                      </a:r>
                      <a:r>
                        <a:rPr lang="en-US" sz="1600" b="0" i="0" kern="1200" dirty="0" err="1">
                          <a:solidFill>
                            <a:schemeClr val="dk1"/>
                          </a:solidFill>
                          <a:effectLst/>
                          <a:latin typeface="+mn-lt"/>
                          <a:ea typeface="+mn-ea"/>
                          <a:cs typeface="+mn-cs"/>
                        </a:rPr>
                        <a:t>Webmarkup</a:t>
                      </a:r>
                      <a:r>
                        <a:rPr lang="en-US" sz="1600" b="0" i="0" kern="1200" dirty="0">
                          <a:solidFill>
                            <a:schemeClr val="dk1"/>
                          </a:solidFill>
                          <a:effectLst/>
                          <a:latin typeface="+mn-lt"/>
                          <a:ea typeface="+mn-ea"/>
                          <a:cs typeface="+mn-cs"/>
                        </a:rPr>
                        <a:t> development tools</a:t>
                      </a:r>
                      <a:endParaRPr lang="nl-NL" sz="1600" dirty="0">
                        <a:solidFill>
                          <a:srgbClr val="000000"/>
                        </a:solidFill>
                        <a:effectLst/>
                      </a:endParaRPr>
                    </a:p>
                  </a:txBody>
                  <a:tcPr marL="28575" marR="28575" marT="0" marB="0" anchor="ctr"/>
                </a:tc>
                <a:tc>
                  <a:txBody>
                    <a:bodyPr/>
                    <a:lstStyle/>
                    <a:p>
                      <a:r>
                        <a:rPr lang="nl-NL" sz="1600" dirty="0"/>
                        <a:t>42</a:t>
                      </a:r>
                    </a:p>
                  </a:txBody>
                  <a:tcPr anchor="ctr"/>
                </a:tc>
                <a:extLst>
                  <a:ext uri="{0D108BD9-81ED-4DB2-BD59-A6C34878D82A}">
                    <a16:rowId xmlns:a16="http://schemas.microsoft.com/office/drawing/2014/main" val="279572895"/>
                  </a:ext>
                </a:extLst>
              </a:tr>
              <a:tr h="373016">
                <a:tc>
                  <a:txBody>
                    <a:bodyPr/>
                    <a:lstStyle/>
                    <a:p>
                      <a:r>
                        <a:rPr lang="en-GB" sz="1600" b="1" noProof="0" dirty="0"/>
                        <a:t>Exam weeks</a:t>
                      </a:r>
                    </a:p>
                  </a:txBody>
                  <a:tcPr anchor="ctr"/>
                </a:tc>
                <a:tc>
                  <a:txBody>
                    <a:bodyPr/>
                    <a:lstStyle/>
                    <a:p>
                      <a:r>
                        <a:rPr lang="en-US" sz="1600" b="0" dirty="0"/>
                        <a:t>Finishing assessment </a:t>
                      </a:r>
                      <a:endParaRPr lang="en-GB" sz="1600" b="0" noProof="0" dirty="0"/>
                    </a:p>
                  </a:txBody>
                  <a:tcPr anchor="ctr"/>
                </a:tc>
                <a:tc>
                  <a:txBody>
                    <a:bodyPr/>
                    <a:lstStyle/>
                    <a:p>
                      <a:r>
                        <a:rPr lang="nl-NL" sz="1600" dirty="0"/>
                        <a:t>44 – 45</a:t>
                      </a:r>
                    </a:p>
                  </a:txBody>
                  <a:tcPr anchor="ctr"/>
                </a:tc>
                <a:extLst>
                  <a:ext uri="{0D108BD9-81ED-4DB2-BD59-A6C34878D82A}">
                    <a16:rowId xmlns:a16="http://schemas.microsoft.com/office/drawing/2014/main" val="10009"/>
                  </a:ext>
                </a:extLst>
              </a:tr>
              <a:tr h="373016">
                <a:tc>
                  <a:txBody>
                    <a:bodyPr/>
                    <a:lstStyle/>
                    <a:p>
                      <a:r>
                        <a:rPr lang="en-US" sz="1600" b="1" noProof="0" dirty="0"/>
                        <a:t>10 November 2019 23:59</a:t>
                      </a:r>
                      <a:endParaRPr lang="en-GB" sz="1600" b="1" noProof="0" dirty="0"/>
                    </a:p>
                  </a:txBody>
                  <a:tcPr anchor="ctr"/>
                </a:tc>
                <a:tc>
                  <a:txBody>
                    <a:bodyPr/>
                    <a:lstStyle/>
                    <a:p>
                      <a:r>
                        <a:rPr lang="en-US" sz="1600" b="1" noProof="0" dirty="0"/>
                        <a:t>Deadline assessment </a:t>
                      </a:r>
                      <a:endParaRPr lang="en-GB" sz="1600" b="1" noProof="0" dirty="0"/>
                    </a:p>
                  </a:txBody>
                  <a:tcPr anchor="ctr"/>
                </a:tc>
                <a:tc>
                  <a:txBody>
                    <a:bodyPr/>
                    <a:lstStyle/>
                    <a:p>
                      <a:r>
                        <a:rPr lang="nl-NL" sz="1600" dirty="0"/>
                        <a:t>45</a:t>
                      </a:r>
                    </a:p>
                  </a:txBody>
                  <a:tcPr anchor="ctr"/>
                </a:tc>
                <a:extLst>
                  <a:ext uri="{0D108BD9-81ED-4DB2-BD59-A6C34878D82A}">
                    <a16:rowId xmlns:a16="http://schemas.microsoft.com/office/drawing/2014/main" val="2706168307"/>
                  </a:ext>
                </a:extLst>
              </a:tr>
            </a:tbl>
          </a:graphicData>
        </a:graphic>
      </p:graphicFrame>
    </p:spTree>
    <p:extLst>
      <p:ext uri="{BB962C8B-B14F-4D97-AF65-F5344CB8AC3E}">
        <p14:creationId xmlns:p14="http://schemas.microsoft.com/office/powerpoint/2010/main" val="3394018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75004" y="136552"/>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&lt;meta charset="utf-8"&gt;</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20</a:t>
            </a:fld>
            <a:endParaRPr lang="en-US" dirty="0">
              <a:solidFill>
                <a:srgbClr val="0066B3"/>
              </a:solidFill>
              <a:latin typeface="Arial"/>
            </a:endParaRPr>
          </a:p>
        </p:txBody>
      </p:sp>
      <p:pic>
        <p:nvPicPr>
          <p:cNvPr id="9" name="Picture 2" descr="Image result for utf-8">
            <a:extLst>
              <a:ext uri="{FF2B5EF4-FFF2-40B4-BE49-F238E27FC236}">
                <a16:creationId xmlns:a16="http://schemas.microsoft.com/office/drawing/2014/main" id="{FF89B9B2-CA36-4A11-8AE9-63C53EBB5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720" y="1185863"/>
            <a:ext cx="5676900" cy="5353050"/>
          </a:xfrm>
          <a:prstGeom prst="rect">
            <a:avLst/>
          </a:prstGeom>
          <a:noFill/>
          <a:extLst>
            <a:ext uri="{909E8E84-426E-40DD-AFC4-6F175D3DCCD1}">
              <a14:hiddenFill xmlns:a14="http://schemas.microsoft.com/office/drawing/2010/main">
                <a:solidFill>
                  <a:srgbClr val="FFFFFF"/>
                </a:solidFill>
              </a14:hiddenFill>
            </a:ext>
          </a:extLst>
        </p:spPr>
      </p:pic>
      <p:sp>
        <p:nvSpPr>
          <p:cNvPr id="12" name="Rechthoek 11">
            <a:extLst>
              <a:ext uri="{FF2B5EF4-FFF2-40B4-BE49-F238E27FC236}">
                <a16:creationId xmlns:a16="http://schemas.microsoft.com/office/drawing/2014/main" id="{D3171AB8-9035-459E-A40C-41029C3A631B}"/>
              </a:ext>
            </a:extLst>
          </p:cNvPr>
          <p:cNvSpPr/>
          <p:nvPr/>
        </p:nvSpPr>
        <p:spPr>
          <a:xfrm>
            <a:off x="3935760" y="3180321"/>
            <a:ext cx="5316860" cy="648072"/>
          </a:xfrm>
          <a:prstGeom prst="rect">
            <a:avLst/>
          </a:prstGeom>
          <a:noFill/>
          <a:ln w="38100" cap="flat" cmpd="sng" algn="ctr">
            <a:solidFill>
              <a:srgbClr val="B02A30"/>
            </a:solidFill>
            <a:prstDash val="solid"/>
            <a:round/>
            <a:headEnd type="none" w="med" len="med"/>
            <a:tailEnd type="none" w="med" len="me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B02A30"/>
              </a:solidFill>
              <a:effectLst/>
              <a:uLnTx/>
              <a:uFillTx/>
              <a:latin typeface="Arial"/>
              <a:ea typeface="+mn-ea"/>
              <a:cs typeface="+mn-cs"/>
            </a:endParaRPr>
          </a:p>
        </p:txBody>
      </p:sp>
    </p:spTree>
    <p:extLst>
      <p:ext uri="{BB962C8B-B14F-4D97-AF65-F5344CB8AC3E}">
        <p14:creationId xmlns:p14="http://schemas.microsoft.com/office/powerpoint/2010/main" val="243182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75004" y="11241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&lt;meta charset="utf-8“ /&gt; ?</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21</a:t>
            </a:fld>
            <a:endParaRPr lang="en-US" dirty="0">
              <a:solidFill>
                <a:srgbClr val="0066B3"/>
              </a:solidFill>
              <a:latin typeface="Arial"/>
            </a:endParaRPr>
          </a:p>
        </p:txBody>
      </p:sp>
      <p:pic>
        <p:nvPicPr>
          <p:cNvPr id="11266" name="Picture 2" descr="Afbeeldingsresultaat voor hangul consonants and vowels chart">
            <a:extLst>
              <a:ext uri="{FF2B5EF4-FFF2-40B4-BE49-F238E27FC236}">
                <a16:creationId xmlns:a16="http://schemas.microsoft.com/office/drawing/2014/main" id="{77F3EA4C-8A27-429C-AB67-05C2BA9F8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771" y="1378716"/>
            <a:ext cx="7004457" cy="49776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a:extLst>
              <a:ext uri="{FF2B5EF4-FFF2-40B4-BE49-F238E27FC236}">
                <a16:creationId xmlns:a16="http://schemas.microsoft.com/office/drawing/2014/main" id="{DA3251C8-A73D-462E-8B1E-376AB938F3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101" y="1815960"/>
            <a:ext cx="1108476" cy="74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46429" y="89837"/>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&lt;meta charset="utf-8“ /&gt; ?</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22</a:t>
            </a:fld>
            <a:endParaRPr lang="en-US" dirty="0">
              <a:solidFill>
                <a:srgbClr val="0066B3"/>
              </a:solidFill>
              <a:latin typeface="Arial"/>
            </a:endParaRPr>
          </a:p>
        </p:txBody>
      </p:sp>
      <p:pic>
        <p:nvPicPr>
          <p:cNvPr id="6" name="Picture 4" descr="Image result">
            <a:extLst>
              <a:ext uri="{FF2B5EF4-FFF2-40B4-BE49-F238E27FC236}">
                <a16:creationId xmlns:a16="http://schemas.microsoft.com/office/drawing/2014/main" id="{9D48AB86-85B0-4279-BA90-FD1991582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101" y="1815960"/>
            <a:ext cx="1108476" cy="7406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koreanwikiproject.com/wiki/images/5/52/Syllable_blocks2.png">
            <a:extLst>
              <a:ext uri="{FF2B5EF4-FFF2-40B4-BE49-F238E27FC236}">
                <a16:creationId xmlns:a16="http://schemas.microsoft.com/office/drawing/2014/main" id="{69B47AB2-3004-4624-8A4B-3F8C94D97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144" y="2147004"/>
            <a:ext cx="411480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koreanwikiproject.com/wiki/images/7/7c/Syllable_blocks1.png">
            <a:extLst>
              <a:ext uri="{FF2B5EF4-FFF2-40B4-BE49-F238E27FC236}">
                <a16:creationId xmlns:a16="http://schemas.microsoft.com/office/drawing/2014/main" id="{18EEF357-9F8C-4681-A5E0-1DB93611DB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138" y="2247260"/>
            <a:ext cx="4002130" cy="3168353"/>
          </a:xfrm>
          <a:prstGeom prst="rect">
            <a:avLst/>
          </a:prstGeom>
          <a:noFill/>
          <a:extLst>
            <a:ext uri="{909E8E84-426E-40DD-AFC4-6F175D3DCCD1}">
              <a14:hiddenFill xmlns:a14="http://schemas.microsoft.com/office/drawing/2010/main">
                <a:solidFill>
                  <a:srgbClr val="FFFFFF"/>
                </a:solidFill>
              </a14:hiddenFill>
            </a:ext>
          </a:extLst>
        </p:spPr>
      </p:pic>
      <p:sp>
        <p:nvSpPr>
          <p:cNvPr id="2" name="Rechthoek 1">
            <a:extLst>
              <a:ext uri="{FF2B5EF4-FFF2-40B4-BE49-F238E27FC236}">
                <a16:creationId xmlns:a16="http://schemas.microsoft.com/office/drawing/2014/main" id="{92BDA7C4-0396-4534-B09C-C583B6012090}"/>
              </a:ext>
            </a:extLst>
          </p:cNvPr>
          <p:cNvSpPr/>
          <p:nvPr/>
        </p:nvSpPr>
        <p:spPr>
          <a:xfrm>
            <a:off x="7032480" y="2014728"/>
            <a:ext cx="4474464" cy="131368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 name="Rechthoek 8">
            <a:extLst>
              <a:ext uri="{FF2B5EF4-FFF2-40B4-BE49-F238E27FC236}">
                <a16:creationId xmlns:a16="http://schemas.microsoft.com/office/drawing/2014/main" id="{A881ECED-8A30-4057-B509-8DDA2A729792}"/>
              </a:ext>
            </a:extLst>
          </p:cNvPr>
          <p:cNvSpPr/>
          <p:nvPr/>
        </p:nvSpPr>
        <p:spPr>
          <a:xfrm>
            <a:off x="2478971" y="3429000"/>
            <a:ext cx="4474464" cy="131368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 name="Rechthoek 9">
            <a:extLst>
              <a:ext uri="{FF2B5EF4-FFF2-40B4-BE49-F238E27FC236}">
                <a16:creationId xmlns:a16="http://schemas.microsoft.com/office/drawing/2014/main" id="{B99DF612-1DA2-4AED-ADA0-879A8A8AA05C}"/>
              </a:ext>
            </a:extLst>
          </p:cNvPr>
          <p:cNvSpPr/>
          <p:nvPr/>
        </p:nvSpPr>
        <p:spPr>
          <a:xfrm>
            <a:off x="7032480" y="3328416"/>
            <a:ext cx="4474464" cy="224010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5067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84529" y="11430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&lt;meta charset="utf-8“ /&gt; ?</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23</a:t>
            </a:fld>
            <a:endParaRPr lang="en-US" dirty="0">
              <a:solidFill>
                <a:srgbClr val="0066B3"/>
              </a:solidFill>
              <a:latin typeface="Arial"/>
            </a:endParaRPr>
          </a:p>
        </p:txBody>
      </p:sp>
      <p:pic>
        <p:nvPicPr>
          <p:cNvPr id="6" name="Picture 4" descr="Image result">
            <a:extLst>
              <a:ext uri="{FF2B5EF4-FFF2-40B4-BE49-F238E27FC236}">
                <a16:creationId xmlns:a16="http://schemas.microsoft.com/office/drawing/2014/main" id="{9D48AB86-85B0-4279-BA90-FD1991582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101" y="1815960"/>
            <a:ext cx="1108476" cy="7406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el 10">
            <a:extLst>
              <a:ext uri="{FF2B5EF4-FFF2-40B4-BE49-F238E27FC236}">
                <a16:creationId xmlns:a16="http://schemas.microsoft.com/office/drawing/2014/main" id="{1A012578-51BA-4D0A-BB18-C891EC784E9D}"/>
              </a:ext>
            </a:extLst>
          </p:cNvPr>
          <p:cNvGraphicFramePr>
            <a:graphicFrameLocks noGrp="1"/>
          </p:cNvGraphicFramePr>
          <p:nvPr>
            <p:extLst>
              <p:ext uri="{D42A27DB-BD31-4B8C-83A1-F6EECF244321}">
                <p14:modId xmlns:p14="http://schemas.microsoft.com/office/powerpoint/2010/main" val="277405784"/>
              </p:ext>
            </p:extLst>
          </p:nvPr>
        </p:nvGraphicFramePr>
        <p:xfrm>
          <a:off x="2222040" y="952119"/>
          <a:ext cx="9802081" cy="6735340"/>
        </p:xfrm>
        <a:graphic>
          <a:graphicData uri="http://schemas.openxmlformats.org/drawingml/2006/table">
            <a:tbl>
              <a:tblPr/>
              <a:tblGrid>
                <a:gridCol w="788758">
                  <a:extLst>
                    <a:ext uri="{9D8B030D-6E8A-4147-A177-3AD203B41FA5}">
                      <a16:colId xmlns:a16="http://schemas.microsoft.com/office/drawing/2014/main" val="3116039999"/>
                    </a:ext>
                  </a:extLst>
                </a:gridCol>
                <a:gridCol w="552220">
                  <a:extLst>
                    <a:ext uri="{9D8B030D-6E8A-4147-A177-3AD203B41FA5}">
                      <a16:colId xmlns:a16="http://schemas.microsoft.com/office/drawing/2014/main" val="1776563701"/>
                    </a:ext>
                  </a:extLst>
                </a:gridCol>
                <a:gridCol w="552220">
                  <a:extLst>
                    <a:ext uri="{9D8B030D-6E8A-4147-A177-3AD203B41FA5}">
                      <a16:colId xmlns:a16="http://schemas.microsoft.com/office/drawing/2014/main" val="2694742550"/>
                    </a:ext>
                  </a:extLst>
                </a:gridCol>
                <a:gridCol w="552220">
                  <a:extLst>
                    <a:ext uri="{9D8B030D-6E8A-4147-A177-3AD203B41FA5}">
                      <a16:colId xmlns:a16="http://schemas.microsoft.com/office/drawing/2014/main" val="2135461633"/>
                    </a:ext>
                  </a:extLst>
                </a:gridCol>
                <a:gridCol w="552220">
                  <a:extLst>
                    <a:ext uri="{9D8B030D-6E8A-4147-A177-3AD203B41FA5}">
                      <a16:colId xmlns:a16="http://schemas.microsoft.com/office/drawing/2014/main" val="3556989085"/>
                    </a:ext>
                  </a:extLst>
                </a:gridCol>
                <a:gridCol w="552220">
                  <a:extLst>
                    <a:ext uri="{9D8B030D-6E8A-4147-A177-3AD203B41FA5}">
                      <a16:colId xmlns:a16="http://schemas.microsoft.com/office/drawing/2014/main" val="991170632"/>
                    </a:ext>
                  </a:extLst>
                </a:gridCol>
                <a:gridCol w="552220">
                  <a:extLst>
                    <a:ext uri="{9D8B030D-6E8A-4147-A177-3AD203B41FA5}">
                      <a16:colId xmlns:a16="http://schemas.microsoft.com/office/drawing/2014/main" val="655862552"/>
                    </a:ext>
                  </a:extLst>
                </a:gridCol>
                <a:gridCol w="552220">
                  <a:extLst>
                    <a:ext uri="{9D8B030D-6E8A-4147-A177-3AD203B41FA5}">
                      <a16:colId xmlns:a16="http://schemas.microsoft.com/office/drawing/2014/main" val="821716083"/>
                    </a:ext>
                  </a:extLst>
                </a:gridCol>
                <a:gridCol w="552220">
                  <a:extLst>
                    <a:ext uri="{9D8B030D-6E8A-4147-A177-3AD203B41FA5}">
                      <a16:colId xmlns:a16="http://schemas.microsoft.com/office/drawing/2014/main" val="3546814309"/>
                    </a:ext>
                  </a:extLst>
                </a:gridCol>
                <a:gridCol w="552220">
                  <a:extLst>
                    <a:ext uri="{9D8B030D-6E8A-4147-A177-3AD203B41FA5}">
                      <a16:colId xmlns:a16="http://schemas.microsoft.com/office/drawing/2014/main" val="473821725"/>
                    </a:ext>
                  </a:extLst>
                </a:gridCol>
                <a:gridCol w="585558">
                  <a:extLst>
                    <a:ext uri="{9D8B030D-6E8A-4147-A177-3AD203B41FA5}">
                      <a16:colId xmlns:a16="http://schemas.microsoft.com/office/drawing/2014/main" val="3560198728"/>
                    </a:ext>
                  </a:extLst>
                </a:gridCol>
                <a:gridCol w="585558">
                  <a:extLst>
                    <a:ext uri="{9D8B030D-6E8A-4147-A177-3AD203B41FA5}">
                      <a16:colId xmlns:a16="http://schemas.microsoft.com/office/drawing/2014/main" val="3153638177"/>
                    </a:ext>
                  </a:extLst>
                </a:gridCol>
                <a:gridCol w="585558">
                  <a:extLst>
                    <a:ext uri="{9D8B030D-6E8A-4147-A177-3AD203B41FA5}">
                      <a16:colId xmlns:a16="http://schemas.microsoft.com/office/drawing/2014/main" val="3283714261"/>
                    </a:ext>
                  </a:extLst>
                </a:gridCol>
                <a:gridCol w="585558">
                  <a:extLst>
                    <a:ext uri="{9D8B030D-6E8A-4147-A177-3AD203B41FA5}">
                      <a16:colId xmlns:a16="http://schemas.microsoft.com/office/drawing/2014/main" val="2824140551"/>
                    </a:ext>
                  </a:extLst>
                </a:gridCol>
                <a:gridCol w="574445">
                  <a:extLst>
                    <a:ext uri="{9D8B030D-6E8A-4147-A177-3AD203B41FA5}">
                      <a16:colId xmlns:a16="http://schemas.microsoft.com/office/drawing/2014/main" val="3981159555"/>
                    </a:ext>
                  </a:extLst>
                </a:gridCol>
                <a:gridCol w="563333">
                  <a:extLst>
                    <a:ext uri="{9D8B030D-6E8A-4147-A177-3AD203B41FA5}">
                      <a16:colId xmlns:a16="http://schemas.microsoft.com/office/drawing/2014/main" val="3277860478"/>
                    </a:ext>
                  </a:extLst>
                </a:gridCol>
                <a:gridCol w="563333">
                  <a:extLst>
                    <a:ext uri="{9D8B030D-6E8A-4147-A177-3AD203B41FA5}">
                      <a16:colId xmlns:a16="http://schemas.microsoft.com/office/drawing/2014/main" val="3848419866"/>
                    </a:ext>
                  </a:extLst>
                </a:gridCol>
              </a:tblGrid>
              <a:tr h="2830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dirty="0">
                        <a:solidFill>
                          <a:schemeClr val="tx1"/>
                        </a:solidFill>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br>
                        <a:rPr lang="en-GB" sz="1600" dirty="0">
                          <a:solidFill>
                            <a:schemeClr val="tx1"/>
                          </a:solidFill>
                          <a:effectLst/>
                        </a:rPr>
                      </a:br>
                      <a:r>
                        <a:rPr lang="en-GB" sz="1600" dirty="0">
                          <a:solidFill>
                            <a:schemeClr val="tx1"/>
                          </a:solidFill>
                          <a:effectLst/>
                        </a:rPr>
                        <a:t>0x00</a:t>
                      </a:r>
                      <a:endParaRPr lang="en-GB" sz="1600" b="1" dirty="0">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a:solidFill>
                            <a:schemeClr val="tx1"/>
                          </a:solidFill>
                          <a:effectLst/>
                        </a:rPr>
                        <a:t>0x01</a:t>
                      </a:r>
                      <a:endParaRPr lang="en-GB" sz="1600" b="1">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a:solidFill>
                            <a:schemeClr val="tx1"/>
                          </a:solidFill>
                          <a:effectLst/>
                        </a:rPr>
                        <a:t>0x02</a:t>
                      </a:r>
                      <a:endParaRPr lang="en-GB" sz="1600" b="1">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a:solidFill>
                            <a:schemeClr val="tx1"/>
                          </a:solidFill>
                          <a:effectLst/>
                        </a:rPr>
                        <a:t>0x03</a:t>
                      </a:r>
                      <a:endParaRPr lang="en-GB" sz="1600" b="1">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dirty="0">
                          <a:solidFill>
                            <a:schemeClr val="tx1"/>
                          </a:solidFill>
                          <a:effectLst/>
                        </a:rPr>
                        <a:t>0x04</a:t>
                      </a:r>
                      <a:endParaRPr lang="en-GB" sz="1600" b="1" dirty="0">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dirty="0">
                          <a:solidFill>
                            <a:schemeClr val="tx1"/>
                          </a:solidFill>
                          <a:effectLst/>
                        </a:rPr>
                        <a:t>0x05</a:t>
                      </a:r>
                      <a:endParaRPr lang="en-GB" sz="1600" b="1" dirty="0">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a:solidFill>
                            <a:schemeClr val="tx1"/>
                          </a:solidFill>
                          <a:effectLst/>
                        </a:rPr>
                        <a:t>0x06</a:t>
                      </a:r>
                      <a:endParaRPr lang="en-GB" sz="1600" b="1">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dirty="0">
                          <a:solidFill>
                            <a:schemeClr val="tx1"/>
                          </a:solidFill>
                          <a:effectLst/>
                        </a:rPr>
                        <a:t>0x07</a:t>
                      </a:r>
                      <a:endParaRPr lang="en-GB" sz="1600" b="1" dirty="0">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a:solidFill>
                            <a:schemeClr val="tx1"/>
                          </a:solidFill>
                          <a:effectLst/>
                        </a:rPr>
                        <a:t>0x08</a:t>
                      </a:r>
                      <a:endParaRPr lang="en-GB" sz="1600" b="1">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a:solidFill>
                            <a:schemeClr val="tx1"/>
                          </a:solidFill>
                          <a:effectLst/>
                        </a:rPr>
                        <a:t>0x09</a:t>
                      </a:r>
                      <a:endParaRPr lang="en-GB" sz="1600" b="1">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a:solidFill>
                            <a:schemeClr val="tx1"/>
                          </a:solidFill>
                          <a:effectLst/>
                        </a:rPr>
                        <a:t>0x0A</a:t>
                      </a:r>
                      <a:endParaRPr lang="en-GB" sz="1600" b="1">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dirty="0">
                          <a:solidFill>
                            <a:schemeClr val="tx1"/>
                          </a:solidFill>
                          <a:effectLst/>
                        </a:rPr>
                        <a:t>0x0B</a:t>
                      </a:r>
                      <a:endParaRPr lang="en-GB" sz="1600" b="1" dirty="0">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dirty="0">
                          <a:solidFill>
                            <a:schemeClr val="tx1"/>
                          </a:solidFill>
                          <a:effectLst/>
                        </a:rPr>
                        <a:t>0x0C</a:t>
                      </a:r>
                      <a:endParaRPr lang="en-GB" sz="1600" b="1" dirty="0">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a:solidFill>
                            <a:schemeClr val="tx1"/>
                          </a:solidFill>
                          <a:effectLst/>
                        </a:rPr>
                        <a:t>0x0D</a:t>
                      </a:r>
                      <a:endParaRPr lang="en-GB" sz="1600" b="1">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dirty="0">
                          <a:solidFill>
                            <a:schemeClr val="tx1"/>
                          </a:solidFill>
                          <a:effectLst/>
                        </a:rPr>
                        <a:t>0x0E</a:t>
                      </a:r>
                      <a:endParaRPr lang="en-GB" sz="1600" b="1" dirty="0">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GB" sz="1600" dirty="0">
                          <a:solidFill>
                            <a:schemeClr val="tx1"/>
                          </a:solidFill>
                          <a:effectLst/>
                        </a:rPr>
                        <a:t>0x0F</a:t>
                      </a:r>
                      <a:endParaRPr lang="en-GB" sz="1600" b="1" dirty="0">
                        <a:solidFill>
                          <a:schemeClr val="tx1"/>
                        </a:solidFill>
                        <a:effectLst/>
                      </a:endParaRPr>
                    </a:p>
                  </a:txBody>
                  <a:tcPr marL="22110" marR="22110" marT="22110" marB="2211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853561055"/>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0xac00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latin typeface="+mj-lt"/>
                          <a:hlinkClick r:id="rId5" tooltip="Unicode Character '&lt;Hangul Syllable, First&gt;' (U+AC00)"/>
                        </a:rPr>
                        <a:t>가</a:t>
                      </a:r>
                      <a:endParaRPr lang="ko-KR" altLang="en-US" sz="1600" dirty="0">
                        <a:solidFill>
                          <a:schemeClr val="bg1"/>
                        </a:solidFill>
                        <a:effectLst/>
                        <a:latin typeface="+mj-l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 tooltip="U+AC01"/>
                        </a:rPr>
                        <a:t>각</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7" tooltip="U+AC02"/>
                        </a:rPr>
                        <a:t>갂</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8" tooltip="U+AC03"/>
                        </a:rPr>
                        <a:t>갃</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9" tooltip="U+AC04"/>
                        </a:rPr>
                        <a:t>간</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0" tooltip="U+AC05"/>
                        </a:rPr>
                        <a:t>갅</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1" tooltip="U+AC06"/>
                        </a:rPr>
                        <a:t>갆</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2" tooltip="U+AC07"/>
                        </a:rPr>
                        <a:t>갇</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3" tooltip="U+AC08"/>
                        </a:rPr>
                        <a:t>갈</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4" tooltip="U+AC09"/>
                        </a:rPr>
                        <a:t>갉</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 tooltip="U+AC0A"/>
                        </a:rPr>
                        <a:t>갊</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6" tooltip="U+AC0B"/>
                        </a:rPr>
                        <a:t>갋</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7" tooltip="U+AC0C"/>
                        </a:rPr>
                        <a:t>갌</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 tooltip="U+AC0D"/>
                        </a:rPr>
                        <a:t>갍</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9" tooltip="U+AC0E"/>
                        </a:rPr>
                        <a:t>갎</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0" tooltip="U+AC0F"/>
                        </a:rPr>
                        <a:t>갏</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2014588178"/>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0xac10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1" tooltip="U+AC10"/>
                        </a:rPr>
                        <a:t>감</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2" tooltip="U+AC11"/>
                        </a:rPr>
                        <a:t>갑</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3" tooltip="U+AC12"/>
                        </a:rPr>
                        <a:t>값</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4" tooltip="U+AC13"/>
                        </a:rPr>
                        <a:t>갓</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5" tooltip="U+AC14"/>
                        </a:rPr>
                        <a:t>갔</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6" tooltip="U+AC15"/>
                        </a:rPr>
                        <a:t>강</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7" tooltip="U+AC16"/>
                        </a:rPr>
                        <a:t>갖</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8" tooltip="U+AC17"/>
                        </a:rPr>
                        <a:t>갗</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9" tooltip="U+AC18"/>
                        </a:rPr>
                        <a:t>갘</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30" tooltip="U+AC19"/>
                        </a:rPr>
                        <a:t>같</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31" tooltip="U+AC1A"/>
                        </a:rPr>
                        <a:t>갚</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32" tooltip="U+AC1B"/>
                        </a:rPr>
                        <a:t>갛</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33" tooltip="U+AC1C"/>
                        </a:rPr>
                        <a:t>개</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34" tooltip="U+AC1D"/>
                        </a:rPr>
                        <a:t>객</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35" tooltip="U+AC1E"/>
                        </a:rPr>
                        <a:t>갞</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36" tooltip="U+AC1F"/>
                        </a:rPr>
                        <a:t>갟</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401440875"/>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0xac20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37" tooltip="U+AC20"/>
                        </a:rPr>
                        <a:t>갠</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38" tooltip="U+AC21"/>
                        </a:rPr>
                        <a:t>갡</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39" tooltip="U+AC22"/>
                        </a:rPr>
                        <a:t>갢</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40" tooltip="U+AC23"/>
                        </a:rPr>
                        <a:t>갣</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41" tooltip="U+AC24"/>
                        </a:rPr>
                        <a:t>갤</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42" tooltip="U+AC25"/>
                        </a:rPr>
                        <a:t>갥</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43" tooltip="U+AC26"/>
                        </a:rPr>
                        <a:t>갦</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44" tooltip="U+AC27"/>
                        </a:rPr>
                        <a:t>갧</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45" tooltip="U+AC28"/>
                        </a:rPr>
                        <a:t>갨</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46" tooltip="U+AC29"/>
                        </a:rPr>
                        <a:t>갩</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47" tooltip="U+AC2A"/>
                        </a:rPr>
                        <a:t>갪</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48" tooltip="U+AC2B"/>
                        </a:rPr>
                        <a:t>갫</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49" tooltip="U+AC2C"/>
                        </a:rPr>
                        <a:t>갬</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50" tooltip="U+AC2D"/>
                        </a:rPr>
                        <a:t>갭</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51" tooltip="U+AC2E"/>
                        </a:rPr>
                        <a:t>갮</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52" tooltip="U+AC2F"/>
                        </a:rPr>
                        <a:t>갯</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2455157068"/>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0xac30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53" tooltip="U+AC30"/>
                        </a:rPr>
                        <a:t>갰</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54" tooltip="U+AC31"/>
                        </a:rPr>
                        <a:t>갱</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55" tooltip="U+AC32"/>
                        </a:rPr>
                        <a:t>갲</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56" tooltip="U+AC33"/>
                        </a:rPr>
                        <a:t>갳</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57" tooltip="U+AC34"/>
                        </a:rPr>
                        <a:t>갴</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58" tooltip="U+AC35"/>
                        </a:rPr>
                        <a:t>갵</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59" tooltip="U+AC36"/>
                        </a:rPr>
                        <a:t>갶</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0" tooltip="U+AC37"/>
                        </a:rPr>
                        <a:t>갷</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1" tooltip="U+AC38"/>
                        </a:rPr>
                        <a:t>갸</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2" tooltip="U+AC39"/>
                        </a:rPr>
                        <a:t>갹</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3" tooltip="U+AC3A"/>
                        </a:rPr>
                        <a:t>갺</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4" tooltip="U+AC3B"/>
                        </a:rPr>
                        <a:t>갻</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5" tooltip="U+AC3C"/>
                        </a:rPr>
                        <a:t>갼</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6" tooltip="U+AC3D"/>
                        </a:rPr>
                        <a:t>갽</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7" tooltip="U+AC3E"/>
                        </a:rPr>
                        <a:t>갾</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8" tooltip="U+AC3F"/>
                        </a:rPr>
                        <a:t>갿</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4050257239"/>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0xac40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69" tooltip="U+AC40"/>
                        </a:rPr>
                        <a:t>걀</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70" tooltip="U+AC41"/>
                        </a:rPr>
                        <a:t>걁</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71" tooltip="U+AC42"/>
                        </a:rPr>
                        <a:t>걂</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72" tooltip="U+AC43"/>
                        </a:rPr>
                        <a:t>걃</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73" tooltip="U+AC44"/>
                        </a:rPr>
                        <a:t>걄</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74" tooltip="U+AC45"/>
                        </a:rPr>
                        <a:t>걅</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75" tooltip="U+AC46"/>
                        </a:rPr>
                        <a:t>걆</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76" tooltip="U+AC47"/>
                        </a:rPr>
                        <a:t>걇</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77" tooltip="U+AC48"/>
                        </a:rPr>
                        <a:t>걈</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78" tooltip="U+AC49"/>
                        </a:rPr>
                        <a:t>걉</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79" tooltip="U+AC4A"/>
                        </a:rPr>
                        <a:t>걊</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80" tooltip="U+AC4B"/>
                        </a:rPr>
                        <a:t>걋</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81" tooltip="U+AC4C"/>
                        </a:rPr>
                        <a:t>걌</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82" tooltip="U+AC4D"/>
                        </a:rPr>
                        <a:t>걍</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83" tooltip="U+AC4E"/>
                        </a:rPr>
                        <a:t>걎</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84" tooltip="U+AC4F"/>
                        </a:rPr>
                        <a:t>걏</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510283511"/>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0xac50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85" tooltip="U+AC50"/>
                        </a:rPr>
                        <a:t>걐</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86" tooltip="U+AC51"/>
                        </a:rPr>
                        <a:t>걑</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87" tooltip="U+AC52"/>
                        </a:rPr>
                        <a:t>걒</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88" tooltip="U+AC53"/>
                        </a:rPr>
                        <a:t>걓</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89" tooltip="U+AC54"/>
                        </a:rPr>
                        <a:t>걔</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90" tooltip="U+AC55"/>
                        </a:rPr>
                        <a:t>걕</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91" tooltip="U+AC56"/>
                        </a:rPr>
                        <a:t>걖</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92" tooltip="U+AC57"/>
                        </a:rPr>
                        <a:t>걗</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93" tooltip="U+AC58"/>
                        </a:rPr>
                        <a:t>걘</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94" tooltip="U+AC59"/>
                        </a:rPr>
                        <a:t>걙</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95" tooltip="U+AC5A"/>
                        </a:rPr>
                        <a:t>걚</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96" tooltip="U+AC5B"/>
                        </a:rPr>
                        <a:t>걛</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97" tooltip="U+AC5C"/>
                        </a:rPr>
                        <a:t>걜</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98" tooltip="U+AC5D"/>
                        </a:rPr>
                        <a:t>걝</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99" tooltip="U+AC5E"/>
                        </a:rPr>
                        <a:t>걞</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00" tooltip="U+AC5F"/>
                        </a:rPr>
                        <a:t>걟</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36977435"/>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0xac60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01" tooltip="U+AC60"/>
                        </a:rPr>
                        <a:t>걠</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02" tooltip="U+AC61"/>
                        </a:rPr>
                        <a:t>걡</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103" tooltip="U+AC62"/>
                        </a:rPr>
                        <a:t>걢</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04" tooltip="U+AC63"/>
                        </a:rPr>
                        <a:t>걣</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05" tooltip="U+AC64"/>
                        </a:rPr>
                        <a:t>걤</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06" tooltip="U+AC65"/>
                        </a:rPr>
                        <a:t>걥</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107" tooltip="U+AC66"/>
                        </a:rPr>
                        <a:t>걦</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08" tooltip="U+AC67"/>
                        </a:rPr>
                        <a:t>걧</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09" tooltip="U+AC68"/>
                        </a:rPr>
                        <a:t>걨</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10" tooltip="U+AC69"/>
                        </a:rPr>
                        <a:t>걩</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11" tooltip="U+AC6A"/>
                        </a:rPr>
                        <a:t>걪</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12" tooltip="U+AC6B"/>
                        </a:rPr>
                        <a:t>걫</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13" tooltip="U+AC6C"/>
                        </a:rPr>
                        <a:t>걬</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14" tooltip="U+AC6D"/>
                        </a:rPr>
                        <a:t>걭</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15" tooltip="U+AC6E"/>
                        </a:rPr>
                        <a:t>걮</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16" tooltip="U+AC6F"/>
                        </a:rPr>
                        <a:t>걯</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3632550153"/>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dirty="0">
                          <a:solidFill>
                            <a:schemeClr val="tx1"/>
                          </a:solidFill>
                          <a:effectLst/>
                        </a:rPr>
                        <a:t>0xac70</a:t>
                      </a:r>
                      <a:endParaRPr lang="en-GB" sz="1600" b="1" dirty="0">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17" tooltip="U+AC70"/>
                        </a:rPr>
                        <a:t>거</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18" tooltip="U+AC71"/>
                        </a:rPr>
                        <a:t>걱</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119" tooltip="U+AC72"/>
                        </a:rPr>
                        <a:t>걲</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20" tooltip="U+AC73"/>
                        </a:rPr>
                        <a:t>걳</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21" tooltip="U+AC74"/>
                        </a:rPr>
                        <a:t>건</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22" tooltip="U+AC75"/>
                        </a:rPr>
                        <a:t>걵</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23" tooltip="U+AC76"/>
                        </a:rPr>
                        <a:t>걶</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24" tooltip="U+AC77"/>
                        </a:rPr>
                        <a:t>걷</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25" tooltip="U+AC78"/>
                        </a:rPr>
                        <a:t>걸</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26" tooltip="U+AC79"/>
                        </a:rPr>
                        <a:t>걹</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127" tooltip="U+AC7A"/>
                        </a:rPr>
                        <a:t>걺</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28" tooltip="U+AC7B"/>
                        </a:rPr>
                        <a:t>걻</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29" tooltip="U+AC7C"/>
                        </a:rPr>
                        <a:t>걼</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30" tooltip="U+AC7D"/>
                        </a:rPr>
                        <a:t>걽</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31" tooltip="U+AC7E"/>
                        </a:rPr>
                        <a:t>걾</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32" tooltip="U+AC7F"/>
                        </a:rPr>
                        <a:t>걿</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665660827"/>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0xac80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33" tooltip="U+AC80"/>
                        </a:rPr>
                        <a:t>검</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34" tooltip="U+AC81"/>
                        </a:rPr>
                        <a:t>겁</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35" tooltip="U+AC82"/>
                        </a:rPr>
                        <a:t>겂</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36" tooltip="U+AC83"/>
                        </a:rPr>
                        <a:t>것</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37" tooltip="U+AC84"/>
                        </a:rPr>
                        <a:t>겄</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138" tooltip="U+AC85"/>
                        </a:rPr>
                        <a:t>겅</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39" tooltip="U+AC86"/>
                        </a:rPr>
                        <a:t>겆</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40" tooltip="U+AC87"/>
                        </a:rPr>
                        <a:t>겇</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41" tooltip="U+AC88"/>
                        </a:rPr>
                        <a:t>겈</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42" tooltip="U+AC89"/>
                        </a:rPr>
                        <a:t>겉</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143" tooltip="U+AC8A"/>
                        </a:rPr>
                        <a:t>겊</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44" tooltip="U+AC8B"/>
                        </a:rPr>
                        <a:t>겋</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45" tooltip="U+AC8C"/>
                        </a:rPr>
                        <a:t>게</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46" tooltip="U+AC8D"/>
                        </a:rPr>
                        <a:t>겍</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47" tooltip="U+AC8E"/>
                        </a:rPr>
                        <a:t>겎</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48" tooltip="U+AC8F"/>
                        </a:rPr>
                        <a:t>겏</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486992237"/>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0xac90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49" tooltip="U+AC90"/>
                        </a:rPr>
                        <a:t>겐</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0" tooltip="U+AC91"/>
                        </a:rPr>
                        <a:t>겑</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1" tooltip="U+AC92"/>
                        </a:rPr>
                        <a:t>겒</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2" tooltip="U+AC93"/>
                        </a:rPr>
                        <a:t>겓</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3" tooltip="U+AC94"/>
                        </a:rPr>
                        <a:t>겔</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4" tooltip="U+AC95"/>
                        </a:rPr>
                        <a:t>겕</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5" tooltip="U+AC96"/>
                        </a:rPr>
                        <a:t>겖</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6" tooltip="U+AC97"/>
                        </a:rPr>
                        <a:t>겗</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7" tooltip="U+AC98"/>
                        </a:rPr>
                        <a:t>겘</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8" tooltip="U+AC99"/>
                        </a:rPr>
                        <a:t>겙</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59" tooltip="U+AC9A"/>
                        </a:rPr>
                        <a:t>겚</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160" tooltip="U+AC9B"/>
                        </a:rPr>
                        <a:t>겛</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61" tooltip="U+AC9C"/>
                        </a:rPr>
                        <a:t>겜</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62" tooltip="U+AC9D"/>
                        </a:rPr>
                        <a:t>겝</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63" tooltip="U+AC9E"/>
                        </a:rPr>
                        <a:t>겞</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64" tooltip="U+AC9F"/>
                        </a:rPr>
                        <a:t>겟</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3431167154"/>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0xaca0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65" tooltip="U+ACA0"/>
                        </a:rPr>
                        <a:t>겠</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66" tooltip="U+ACA1"/>
                        </a:rPr>
                        <a:t>겡</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67" tooltip="U+ACA2"/>
                        </a:rPr>
                        <a:t>겢</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68" tooltip="U+ACA3"/>
                        </a:rPr>
                        <a:t>겣</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69" tooltip="U+ACA4"/>
                        </a:rPr>
                        <a:t>겤</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70" tooltip="U+ACA5"/>
                        </a:rPr>
                        <a:t>겥</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71" tooltip="U+ACA6"/>
                        </a:rPr>
                        <a:t>겦</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72" tooltip="U+ACA7"/>
                        </a:rPr>
                        <a:t>겧</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73" tooltip="U+ACA8"/>
                        </a:rPr>
                        <a:t>겨</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74" tooltip="U+ACA9"/>
                        </a:rPr>
                        <a:t>격</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75" tooltip="U+ACAA"/>
                        </a:rPr>
                        <a:t>겪</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176" tooltip="U+ACAB"/>
                        </a:rPr>
                        <a:t>겫</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177" tooltip="U+ACAC"/>
                        </a:rPr>
                        <a:t>견</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78" tooltip="U+ACAD"/>
                        </a:rPr>
                        <a:t>겭</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79" tooltip="U+ACAE"/>
                        </a:rPr>
                        <a:t>겮</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0" tooltip="U+ACAF"/>
                        </a:rPr>
                        <a:t>겯</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108689069"/>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0xacb0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1" tooltip="U+ACB0"/>
                        </a:rPr>
                        <a:t>결</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2" tooltip="U+ACB1"/>
                        </a:rPr>
                        <a:t>겱</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3" tooltip="U+ACB2"/>
                        </a:rPr>
                        <a:t>겲</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4" tooltip="U+ACB3"/>
                        </a:rPr>
                        <a:t>겳</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5" tooltip="U+ACB4"/>
                        </a:rPr>
                        <a:t>겴</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6" tooltip="U+ACB5"/>
                        </a:rPr>
                        <a:t>겵</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7" tooltip="U+ACB6"/>
                        </a:rPr>
                        <a:t>겶</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8" tooltip="U+ACB7"/>
                        </a:rPr>
                        <a:t>겷</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89" tooltip="U+ACB8"/>
                        </a:rPr>
                        <a:t>겸</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90" tooltip="U+ACB9"/>
                        </a:rPr>
                        <a:t>겹</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91" tooltip="U+ACBA"/>
                        </a:rPr>
                        <a:t>겺</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92" tooltip="U+ACBB"/>
                        </a:rPr>
                        <a:t>겻</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193" tooltip="U+ACBC"/>
                        </a:rPr>
                        <a:t>겼</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94" tooltip="U+ACBD"/>
                        </a:rPr>
                        <a:t>경</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95" tooltip="U+ACBE"/>
                        </a:rPr>
                        <a:t>겾</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96" tooltip="U+ACBF"/>
                        </a:rPr>
                        <a:t>겿</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4164688377"/>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0xacc0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97" tooltip="U+ACC0"/>
                        </a:rPr>
                        <a:t>곀</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98" tooltip="U+ACC1"/>
                        </a:rPr>
                        <a:t>곁</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199" tooltip="U+ACC2"/>
                        </a:rPr>
                        <a:t>곂</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00" tooltip="U+ACC3"/>
                        </a:rPr>
                        <a:t>곃</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01" tooltip="U+ACC4"/>
                        </a:rPr>
                        <a:t>계</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02" tooltip="U+ACC5"/>
                        </a:rPr>
                        <a:t>곅</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03" tooltip="U+ACC6"/>
                        </a:rPr>
                        <a:t>곆</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04" tooltip="U+ACC7"/>
                        </a:rPr>
                        <a:t>곇</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05" tooltip="U+ACC8"/>
                        </a:rPr>
                        <a:t>곈</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06" tooltip="U+ACC9"/>
                        </a:rPr>
                        <a:t>곉</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07" tooltip="U+ACCA"/>
                        </a:rPr>
                        <a:t>곊</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08" tooltip="U+ACCB"/>
                        </a:rPr>
                        <a:t>곋</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09" tooltip="U+ACCC"/>
                        </a:rPr>
                        <a:t>곌</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10" tooltip="U+ACCD"/>
                        </a:rPr>
                        <a:t>곍</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11" tooltip="U+ACCE"/>
                        </a:rPr>
                        <a:t>곎</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12" tooltip="U+ACCF"/>
                        </a:rPr>
                        <a:t>곏</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857977841"/>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0xacd0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13" tooltip="U+ACD0"/>
                        </a:rPr>
                        <a:t>곐</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14" tooltip="U+ACD1"/>
                        </a:rPr>
                        <a:t>곑</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15" tooltip="U+ACD2"/>
                        </a:rPr>
                        <a:t>곒</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16" tooltip="U+ACD3"/>
                        </a:rPr>
                        <a:t>곓</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17" tooltip="U+ACD4"/>
                        </a:rPr>
                        <a:t>곔</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18" tooltip="U+ACD5"/>
                        </a:rPr>
                        <a:t>곕</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19" tooltip="U+ACD6"/>
                        </a:rPr>
                        <a:t>곖</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20" tooltip="U+ACD7"/>
                        </a:rPr>
                        <a:t>곗</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21" tooltip="U+ACD8"/>
                        </a:rPr>
                        <a:t>곘</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22" tooltip="U+ACD9"/>
                        </a:rPr>
                        <a:t>곙</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23" tooltip="U+ACDA"/>
                        </a:rPr>
                        <a:t>곚</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24" tooltip="U+ACDB"/>
                        </a:rPr>
                        <a:t>곛</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25" tooltip="U+ACDC"/>
                        </a:rPr>
                        <a:t>곜</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26" tooltip="U+ACDD"/>
                        </a:rPr>
                        <a:t>곝</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27" tooltip="U+ACDE"/>
                        </a:rPr>
                        <a:t>곞</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28" tooltip="U+ACDF"/>
                        </a:rPr>
                        <a:t>곟</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748052073"/>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0xace0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29" tooltip="U+ACE0"/>
                        </a:rPr>
                        <a:t>고</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30" tooltip="U+ACE1"/>
                        </a:rPr>
                        <a:t>곡</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31" tooltip="U+ACE2"/>
                        </a:rPr>
                        <a:t>곢</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32" tooltip="U+ACE3"/>
                        </a:rPr>
                        <a:t>곣</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33" tooltip="U+ACE4"/>
                        </a:rPr>
                        <a:t>곤</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34" tooltip="U+ACE5"/>
                        </a:rPr>
                        <a:t>곥</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35" tooltip="U+ACE6"/>
                        </a:rPr>
                        <a:t>곦</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36" tooltip="U+ACE7"/>
                        </a:rPr>
                        <a:t>곧</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37" tooltip="U+ACE8"/>
                        </a:rPr>
                        <a:t>골</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38" tooltip="U+ACE9"/>
                        </a:rPr>
                        <a:t>곩</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39" tooltip="U+ACEA"/>
                        </a:rPr>
                        <a:t>곪</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40" tooltip="U+ACEB"/>
                        </a:rPr>
                        <a:t>곫</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41" tooltip="U+ACEC"/>
                        </a:rPr>
                        <a:t>곬</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42" tooltip="U+ACED"/>
                        </a:rPr>
                        <a:t>곭</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43" tooltip="U+ACEE"/>
                        </a:rPr>
                        <a:t>곮</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44" tooltip="U+ACEF"/>
                        </a:rPr>
                        <a:t>곯</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213111209"/>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0xacf0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45" tooltip="U+ACF0"/>
                        </a:rPr>
                        <a:t>곰</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46" tooltip="U+ACF1"/>
                        </a:rPr>
                        <a:t>곱</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47" tooltip="U+ACF2"/>
                        </a:rPr>
                        <a:t>곲</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48" tooltip="U+ACF3"/>
                        </a:rPr>
                        <a:t>곳</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49" tooltip="U+ACF4"/>
                        </a:rPr>
                        <a:t>곴</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50" tooltip="U+ACF5"/>
                        </a:rPr>
                        <a:t>공</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51" tooltip="U+ACF6"/>
                        </a:rPr>
                        <a:t>곶</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52" tooltip="U+ACF7"/>
                        </a:rPr>
                        <a:t>곷</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53" tooltip="U+ACF8"/>
                        </a:rPr>
                        <a:t>곸</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54" tooltip="U+ACF9"/>
                        </a:rPr>
                        <a:t>곹</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55" tooltip="U+ACFA"/>
                        </a:rPr>
                        <a:t>곺</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56" tooltip="U+ACFB"/>
                        </a:rPr>
                        <a:t>곻</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57" tooltip="U+ACFC"/>
                        </a:rPr>
                        <a:t>과</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58" tooltip="U+ACFD"/>
                        </a:rPr>
                        <a:t>곽</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59" tooltip="U+ACFE"/>
                        </a:rPr>
                        <a:t>곾</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60" tooltip="U+ACFF"/>
                        </a:rPr>
                        <a:t>곿</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3344978287"/>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0xad00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61" tooltip="U+AD00"/>
                        </a:rPr>
                        <a:t>관</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62" tooltip="U+AD01"/>
                        </a:rPr>
                        <a:t>괁</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63" tooltip="U+AD02"/>
                        </a:rPr>
                        <a:t>괂</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64" tooltip="U+AD03"/>
                        </a:rPr>
                        <a:t>괃</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65" tooltip="U+AD04"/>
                        </a:rPr>
                        <a:t>괄</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66" tooltip="U+AD05"/>
                        </a:rPr>
                        <a:t>괅</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67" tooltip="U+AD06"/>
                        </a:rPr>
                        <a:t>괆</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68" tooltip="U+AD07"/>
                        </a:rPr>
                        <a:t>괇</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69" tooltip="U+AD08"/>
                        </a:rPr>
                        <a:t>괈</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70" tooltip="U+AD09"/>
                        </a:rPr>
                        <a:t>괉</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71" tooltip="U+AD0A"/>
                        </a:rPr>
                        <a:t>괊</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72" tooltip="U+AD0B"/>
                        </a:rPr>
                        <a:t>괋</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73" tooltip="U+AD0C"/>
                        </a:rPr>
                        <a:t>괌</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74" tooltip="U+AD0D"/>
                        </a:rPr>
                        <a:t>괍</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solidFill>
                            <a:schemeClr val="bg1"/>
                          </a:solidFill>
                          <a:effectLst/>
                          <a:hlinkClick r:id="rId275" tooltip="U+AD0E"/>
                        </a:rPr>
                        <a:t>괎</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solidFill>
                            <a:schemeClr val="bg1"/>
                          </a:solidFill>
                          <a:effectLst/>
                          <a:hlinkClick r:id="rId276" tooltip="U+AD0F"/>
                        </a:rPr>
                        <a:t>괏</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4245607962"/>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0xad10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77" tooltip="U+AD10"/>
                        </a:rPr>
                        <a:t>괐</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78" tooltip="U+AD11"/>
                        </a:rPr>
                        <a:t>광</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79" tooltip="U+AD12"/>
                        </a:rPr>
                        <a:t>괒</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80" tooltip="U+AD13"/>
                        </a:rPr>
                        <a:t>괓</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81" tooltip="U+AD14"/>
                        </a:rPr>
                        <a:t>괔</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82" tooltip="U+AD15"/>
                        </a:rPr>
                        <a:t>괕</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83" tooltip="U+AD16"/>
                        </a:rPr>
                        <a:t>괖</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84" tooltip="U+AD17"/>
                        </a:rPr>
                        <a:t>괗</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85" tooltip="U+AD18"/>
                        </a:rPr>
                        <a:t>괘</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86" tooltip="U+AD19"/>
                        </a:rPr>
                        <a:t>괙</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87" tooltip="U+AD1A"/>
                        </a:rPr>
                        <a:t>괚</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88" tooltip="U+AD1B"/>
                        </a:rPr>
                        <a:t>괛</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89" tooltip="U+AD1C"/>
                        </a:rPr>
                        <a:t>괜</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90" tooltip="U+AD1D"/>
                        </a:rPr>
                        <a:t>괝</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91" tooltip="U+AD1E"/>
                        </a:rPr>
                        <a:t>괞</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92" tooltip="U+AD1F"/>
                        </a:rPr>
                        <a:t>괟</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957639398"/>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a:solidFill>
                            <a:schemeClr val="tx1"/>
                          </a:solidFill>
                          <a:effectLst/>
                        </a:rPr>
                        <a:t>0xad20</a:t>
                      </a:r>
                      <a:endParaRPr lang="en-GB" sz="1600" b="1">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93" tooltip="U+AD20"/>
                        </a:rPr>
                        <a:t>괠</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94" tooltip="U+AD21"/>
                        </a:rPr>
                        <a:t>괡</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95" tooltip="U+AD22"/>
                        </a:rPr>
                        <a:t>괢</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96" tooltip="U+AD23"/>
                        </a:rPr>
                        <a:t>괣</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97" tooltip="U+AD24"/>
                        </a:rPr>
                        <a:t>괤</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98" tooltip="U+AD25"/>
                        </a:rPr>
                        <a:t>괥</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299" tooltip="U+AD26"/>
                        </a:rPr>
                        <a:t>괦</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00" tooltip="U+AD27"/>
                        </a:rPr>
                        <a:t>괧</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01" tooltip="U+AD28"/>
                        </a:rPr>
                        <a:t>괨</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02" tooltip="U+AD29"/>
                        </a:rPr>
                        <a:t>괩</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03" tooltip="U+AD2A"/>
                        </a:rPr>
                        <a:t>괪</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04" tooltip="U+AD2B"/>
                        </a:rPr>
                        <a:t>괫</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05" tooltip="U+AD2C"/>
                        </a:rPr>
                        <a:t>괬</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06" tooltip="U+AD2D"/>
                        </a:rPr>
                        <a:t>괭</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07" tooltip="U+AD2E"/>
                        </a:rPr>
                        <a:t>괮</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08" tooltip="U+AD2F"/>
                        </a:rPr>
                        <a:t>괯</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353250205"/>
                  </a:ext>
                </a:extLst>
              </a:tr>
              <a:tr h="2034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t"/>
                      <a:r>
                        <a:rPr lang="en-GB" sz="1600" dirty="0">
                          <a:solidFill>
                            <a:schemeClr val="tx1"/>
                          </a:solidFill>
                          <a:effectLst/>
                        </a:rPr>
                        <a:t>0xad30</a:t>
                      </a:r>
                      <a:endParaRPr lang="en-GB" sz="1600" b="1" dirty="0">
                        <a:solidFill>
                          <a:schemeClr val="tx1"/>
                        </a:solidFill>
                        <a:effectLst/>
                      </a:endParaRPr>
                    </a:p>
                  </a:txBody>
                  <a:tcPr marL="22110" marR="22110" marT="22110" marB="2211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09" tooltip="U+AD30"/>
                        </a:rPr>
                        <a:t>괰</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10" tooltip="U+AD31"/>
                        </a:rPr>
                        <a:t>괱</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11" tooltip="U+AD32"/>
                        </a:rPr>
                        <a:t>괲</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12" tooltip="U+AD33"/>
                        </a:rPr>
                        <a:t>괳</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13" tooltip="U+AD34"/>
                        </a:rPr>
                        <a:t>괴</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14" tooltip="U+AD35"/>
                        </a:rPr>
                        <a:t>괵</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effectLst/>
                          <a:hlinkClick r:id="rId315" tooltip="U+AD36"/>
                        </a:rPr>
                        <a:t>괶</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16" tooltip="U+AD37"/>
                        </a:rPr>
                        <a:t>괷</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17" tooltip="U+AD38"/>
                        </a:rPr>
                        <a:t>괸</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18" tooltip="U+AD39"/>
                        </a:rPr>
                        <a:t>괹</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19" tooltip="U+AD3A"/>
                        </a:rPr>
                        <a:t>괺</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20" tooltip="U+AD3B"/>
                        </a:rPr>
                        <a:t>괻</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21" tooltip="U+AD3C"/>
                        </a:rPr>
                        <a:t>괼</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22" tooltip="U+AD3D"/>
                        </a:rPr>
                        <a:t>괽</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a:effectLst/>
                          <a:hlinkClick r:id="rId323" tooltip="U+AD3E"/>
                        </a:rPr>
                        <a:t>괾</a:t>
                      </a:r>
                      <a:endParaRPr lang="ko-KR" altLang="en-US" sz="160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t"/>
                      <a:r>
                        <a:rPr lang="ko-KR" altLang="en-US" sz="1600" u="none" strike="noStrike" dirty="0">
                          <a:effectLst/>
                          <a:hlinkClick r:id="rId324" tooltip="U+AD3F"/>
                        </a:rPr>
                        <a:t>괿</a:t>
                      </a:r>
                      <a:endParaRPr lang="ko-KR" altLang="en-US" sz="1600" dirty="0">
                        <a:solidFill>
                          <a:schemeClr val="bg1"/>
                        </a:solidFill>
                        <a:effectLst/>
                      </a:endParaRPr>
                    </a:p>
                  </a:txBody>
                  <a:tcPr marL="33166" marR="33166" marT="33166" marB="33166">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2194010645"/>
                  </a:ext>
                </a:extLst>
              </a:tr>
            </a:tbl>
          </a:graphicData>
        </a:graphic>
      </p:graphicFrame>
    </p:spTree>
    <p:extLst>
      <p:ext uri="{BB962C8B-B14F-4D97-AF65-F5344CB8AC3E}">
        <p14:creationId xmlns:p14="http://schemas.microsoft.com/office/powerpoint/2010/main" val="76298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24</a:t>
            </a:fld>
            <a:endParaRPr lang="en-US" dirty="0">
              <a:solidFill>
                <a:srgbClr val="0066B3"/>
              </a:solidFill>
              <a:latin typeface="Arial"/>
            </a:endParaRPr>
          </a:p>
        </p:txBody>
      </p:sp>
      <p:pic>
        <p:nvPicPr>
          <p:cNvPr id="4" name="Afbeelding 3">
            <a:extLst>
              <a:ext uri="{FF2B5EF4-FFF2-40B4-BE49-F238E27FC236}">
                <a16:creationId xmlns:a16="http://schemas.microsoft.com/office/drawing/2014/main" id="{C4D1CC79-EB82-4EDE-9BBB-FAA53542E755}"/>
              </a:ext>
            </a:extLst>
          </p:cNvPr>
          <p:cNvPicPr>
            <a:picLocks noChangeAspect="1"/>
          </p:cNvPicPr>
          <p:nvPr/>
        </p:nvPicPr>
        <p:blipFill>
          <a:blip r:embed="rId4"/>
          <a:stretch>
            <a:fillRect/>
          </a:stretch>
        </p:blipFill>
        <p:spPr>
          <a:xfrm>
            <a:off x="1286619" y="1746827"/>
            <a:ext cx="8995732" cy="6440732"/>
          </a:xfrm>
          <a:prstGeom prst="rect">
            <a:avLst/>
          </a:prstGeom>
        </p:spPr>
      </p:pic>
      <p:sp>
        <p:nvSpPr>
          <p:cNvPr id="16" name="Rechthoek 15">
            <a:extLst>
              <a:ext uri="{FF2B5EF4-FFF2-40B4-BE49-F238E27FC236}">
                <a16:creationId xmlns:a16="http://schemas.microsoft.com/office/drawing/2014/main" id="{BE1323B7-E493-4BB0-9D7F-5C0E4933971E}"/>
              </a:ext>
            </a:extLst>
          </p:cNvPr>
          <p:cNvSpPr/>
          <p:nvPr/>
        </p:nvSpPr>
        <p:spPr>
          <a:xfrm>
            <a:off x="2145447" y="4120056"/>
            <a:ext cx="8136904" cy="1954924"/>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8" name="Rechthoek 7">
            <a:extLst>
              <a:ext uri="{FF2B5EF4-FFF2-40B4-BE49-F238E27FC236}">
                <a16:creationId xmlns:a16="http://schemas.microsoft.com/office/drawing/2014/main" id="{1EDC7068-6F3D-40E8-A1E9-6D38A6B33F18}"/>
              </a:ext>
            </a:extLst>
          </p:cNvPr>
          <p:cNvSpPr/>
          <p:nvPr/>
        </p:nvSpPr>
        <p:spPr>
          <a:xfrm>
            <a:off x="3112795" y="4774352"/>
            <a:ext cx="8028384" cy="1200329"/>
          </a:xfrm>
          <a:prstGeom prst="rect">
            <a:avLst/>
          </a:prstGeom>
          <a:ln w="38100">
            <a:solidFill>
              <a:srgbClr val="FFC000"/>
            </a:solidFill>
          </a:ln>
        </p:spPr>
        <p:txBody>
          <a:bodyPr wrap="square">
            <a:spAutoFit/>
          </a:bodyPr>
          <a:lstStyle/>
          <a:p>
            <a:pPr defTabSz="457200"/>
            <a:r>
              <a:rPr lang="en-US" dirty="0">
                <a:solidFill>
                  <a:srgbClr val="3A17FF"/>
                </a:solidFill>
                <a:latin typeface="Arial"/>
              </a:rPr>
              <a:t>&lt;title&gt;</a:t>
            </a:r>
            <a:r>
              <a:rPr lang="en-US" dirty="0">
                <a:latin typeface="Arial"/>
              </a:rPr>
              <a:t>Fluffy unicorn</a:t>
            </a:r>
            <a:r>
              <a:rPr lang="en-US" dirty="0">
                <a:solidFill>
                  <a:srgbClr val="3A17FF"/>
                </a:solidFill>
                <a:latin typeface="Arial"/>
              </a:rPr>
              <a:t>&lt;/title&gt;    </a:t>
            </a:r>
            <a:r>
              <a:rPr lang="en-US" dirty="0">
                <a:solidFill>
                  <a:schemeClr val="bg1">
                    <a:lumMod val="75000"/>
                  </a:schemeClr>
                </a:solidFill>
                <a:latin typeface="Arial"/>
              </a:rPr>
              <a:t>		</a:t>
            </a:r>
            <a:r>
              <a:rPr lang="en-US" dirty="0">
                <a:latin typeface="Arial"/>
              </a:rPr>
              <a:t>Element </a:t>
            </a:r>
          </a:p>
          <a:p>
            <a:pPr defTabSz="457200"/>
            <a:r>
              <a:rPr lang="en-US" dirty="0">
                <a:solidFill>
                  <a:srgbClr val="3A17FF"/>
                </a:solidFill>
                <a:latin typeface="Arial"/>
              </a:rPr>
              <a:t>&lt;meta </a:t>
            </a:r>
            <a:r>
              <a:rPr lang="en-US" b="1" dirty="0">
                <a:solidFill>
                  <a:srgbClr val="3A17FF"/>
                </a:solidFill>
                <a:latin typeface="Arial"/>
              </a:rPr>
              <a:t>/</a:t>
            </a:r>
            <a:r>
              <a:rPr lang="en-US" dirty="0">
                <a:solidFill>
                  <a:srgbClr val="3A17FF"/>
                </a:solidFill>
                <a:latin typeface="Arial"/>
              </a:rPr>
              <a:t>&gt; , &lt;title&gt;,&lt;</a:t>
            </a:r>
            <a:r>
              <a:rPr lang="en-US" b="1" dirty="0">
                <a:solidFill>
                  <a:srgbClr val="3A17FF"/>
                </a:solidFill>
                <a:latin typeface="Arial"/>
              </a:rPr>
              <a:t>/</a:t>
            </a:r>
            <a:r>
              <a:rPr lang="en-US" dirty="0">
                <a:solidFill>
                  <a:srgbClr val="3A17FF"/>
                </a:solidFill>
                <a:latin typeface="Arial"/>
              </a:rPr>
              <a:t>title&gt;   </a:t>
            </a:r>
            <a:r>
              <a:rPr lang="en-US" dirty="0">
                <a:latin typeface="Arial"/>
              </a:rPr>
              <a:t>			Tags [single and paired]</a:t>
            </a:r>
          </a:p>
          <a:p>
            <a:pPr defTabSz="457200"/>
            <a:r>
              <a:rPr lang="en-US" dirty="0">
                <a:solidFill>
                  <a:srgbClr val="FF0000"/>
                </a:solidFill>
                <a:latin typeface="Arial"/>
              </a:rPr>
              <a:t>charset, name, </a:t>
            </a:r>
            <a:r>
              <a:rPr lang="en-US" dirty="0" err="1">
                <a:solidFill>
                  <a:srgbClr val="FF0000"/>
                </a:solidFill>
                <a:latin typeface="Arial"/>
              </a:rPr>
              <a:t>etc</a:t>
            </a:r>
            <a:r>
              <a:rPr lang="en-US" dirty="0">
                <a:solidFill>
                  <a:schemeClr val="bg1">
                    <a:lumMod val="75000"/>
                  </a:schemeClr>
                </a:solidFill>
                <a:latin typeface="Arial"/>
              </a:rPr>
              <a:t>				</a:t>
            </a:r>
            <a:r>
              <a:rPr lang="en-US" dirty="0">
                <a:latin typeface="Arial"/>
              </a:rPr>
              <a:t>Attribute </a:t>
            </a:r>
          </a:p>
          <a:p>
            <a:pPr defTabSz="457200"/>
            <a:r>
              <a:rPr lang="en-US" dirty="0">
                <a:solidFill>
                  <a:srgbClr val="6F2C91"/>
                </a:solidFill>
                <a:latin typeface="Arial"/>
              </a:rPr>
              <a:t>utf-8, keywords, </a:t>
            </a:r>
            <a:r>
              <a:rPr lang="en-US" dirty="0" err="1">
                <a:solidFill>
                  <a:srgbClr val="6F2C91"/>
                </a:solidFill>
                <a:latin typeface="Arial"/>
              </a:rPr>
              <a:t>etc</a:t>
            </a:r>
            <a:r>
              <a:rPr lang="en-US" dirty="0">
                <a:solidFill>
                  <a:srgbClr val="6F2C91"/>
                </a:solidFill>
                <a:latin typeface="Arial"/>
              </a:rPr>
              <a:t>				</a:t>
            </a:r>
            <a:r>
              <a:rPr lang="en-US" dirty="0">
                <a:latin typeface="Arial"/>
              </a:rPr>
              <a:t>Value </a:t>
            </a:r>
          </a:p>
        </p:txBody>
      </p:sp>
      <p:sp>
        <p:nvSpPr>
          <p:cNvPr id="7" name="Ovaal 6">
            <a:extLst>
              <a:ext uri="{FF2B5EF4-FFF2-40B4-BE49-F238E27FC236}">
                <a16:creationId xmlns:a16="http://schemas.microsoft.com/office/drawing/2014/main" id="{D3C1B741-6D98-4AC8-8098-7205E887B977}"/>
              </a:ext>
            </a:extLst>
          </p:cNvPr>
          <p:cNvSpPr/>
          <p:nvPr/>
        </p:nvSpPr>
        <p:spPr>
          <a:xfrm>
            <a:off x="3768211" y="2626396"/>
            <a:ext cx="920231" cy="30704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a:extLst>
              <a:ext uri="{FF2B5EF4-FFF2-40B4-BE49-F238E27FC236}">
                <a16:creationId xmlns:a16="http://schemas.microsoft.com/office/drawing/2014/main" id="{BFA7196B-AFF1-4C2C-839A-BAF46CD133EA}"/>
              </a:ext>
            </a:extLst>
          </p:cNvPr>
          <p:cNvSpPr/>
          <p:nvPr/>
        </p:nvSpPr>
        <p:spPr>
          <a:xfrm>
            <a:off x="3737510" y="2917402"/>
            <a:ext cx="920231" cy="30704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itle 4">
            <a:extLst>
              <a:ext uri="{FF2B5EF4-FFF2-40B4-BE49-F238E27FC236}">
                <a16:creationId xmlns:a16="http://schemas.microsoft.com/office/drawing/2014/main" id="{672E1DC2-86B1-4803-816B-3994C661A378}"/>
              </a:ext>
            </a:extLst>
          </p:cNvPr>
          <p:cNvSpPr txBox="1">
            <a:spLocks/>
          </p:cNvSpPr>
          <p:nvPr/>
        </p:nvSpPr>
        <p:spPr>
          <a:xfrm>
            <a:off x="1144495" y="8757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Structure, value</a:t>
            </a:r>
            <a:endParaRPr lang="en-GB" sz="3600" dirty="0">
              <a:solidFill>
                <a:schemeClr val="bg1"/>
              </a:solidFill>
              <a:latin typeface="Arial Narrow" panose="020B0606020202030204" pitchFamily="34" charset="0"/>
            </a:endParaRPr>
          </a:p>
        </p:txBody>
      </p:sp>
      <p:sp>
        <p:nvSpPr>
          <p:cNvPr id="11" name="Ovaal 10">
            <a:extLst>
              <a:ext uri="{FF2B5EF4-FFF2-40B4-BE49-F238E27FC236}">
                <a16:creationId xmlns:a16="http://schemas.microsoft.com/office/drawing/2014/main" id="{48FA6985-AF67-4A0A-8A53-EE9A0F3E4688}"/>
              </a:ext>
            </a:extLst>
          </p:cNvPr>
          <p:cNvSpPr/>
          <p:nvPr/>
        </p:nvSpPr>
        <p:spPr>
          <a:xfrm>
            <a:off x="2884512" y="2657926"/>
            <a:ext cx="920231" cy="30704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al 11">
            <a:extLst>
              <a:ext uri="{FF2B5EF4-FFF2-40B4-BE49-F238E27FC236}">
                <a16:creationId xmlns:a16="http://schemas.microsoft.com/office/drawing/2014/main" id="{1FAB827B-10FB-4785-A683-D88D3134CE54}"/>
              </a:ext>
            </a:extLst>
          </p:cNvPr>
          <p:cNvSpPr/>
          <p:nvPr/>
        </p:nvSpPr>
        <p:spPr>
          <a:xfrm>
            <a:off x="2853811" y="2917402"/>
            <a:ext cx="920231" cy="30704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al 12">
            <a:extLst>
              <a:ext uri="{FF2B5EF4-FFF2-40B4-BE49-F238E27FC236}">
                <a16:creationId xmlns:a16="http://schemas.microsoft.com/office/drawing/2014/main" id="{0D3E2FAA-AED1-40CE-A58E-D8FA759CC106}"/>
              </a:ext>
            </a:extLst>
          </p:cNvPr>
          <p:cNvSpPr/>
          <p:nvPr/>
        </p:nvSpPr>
        <p:spPr>
          <a:xfrm>
            <a:off x="4813435" y="2911552"/>
            <a:ext cx="920231" cy="30704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al 13">
            <a:extLst>
              <a:ext uri="{FF2B5EF4-FFF2-40B4-BE49-F238E27FC236}">
                <a16:creationId xmlns:a16="http://schemas.microsoft.com/office/drawing/2014/main" id="{5E8B1DD3-79EB-41C5-AF84-01252FC98F35}"/>
              </a:ext>
            </a:extLst>
          </p:cNvPr>
          <p:cNvSpPr/>
          <p:nvPr/>
        </p:nvSpPr>
        <p:spPr>
          <a:xfrm>
            <a:off x="1822973" y="2481139"/>
            <a:ext cx="792088" cy="216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a:extLst>
              <a:ext uri="{FF2B5EF4-FFF2-40B4-BE49-F238E27FC236}">
                <a16:creationId xmlns:a16="http://schemas.microsoft.com/office/drawing/2014/main" id="{2C712FD0-9EDC-4D6D-846D-04D7DF1BEB52}"/>
              </a:ext>
            </a:extLst>
          </p:cNvPr>
          <p:cNvSpPr/>
          <p:nvPr/>
        </p:nvSpPr>
        <p:spPr>
          <a:xfrm>
            <a:off x="1855838" y="6547571"/>
            <a:ext cx="792088" cy="216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al 16">
            <a:extLst>
              <a:ext uri="{FF2B5EF4-FFF2-40B4-BE49-F238E27FC236}">
                <a16:creationId xmlns:a16="http://schemas.microsoft.com/office/drawing/2014/main" id="{28192161-F068-45BE-BBA1-A4E6591568B2}"/>
              </a:ext>
            </a:extLst>
          </p:cNvPr>
          <p:cNvSpPr/>
          <p:nvPr/>
        </p:nvSpPr>
        <p:spPr>
          <a:xfrm>
            <a:off x="2145447" y="6256714"/>
            <a:ext cx="1066474" cy="2908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al 17">
            <a:extLst>
              <a:ext uri="{FF2B5EF4-FFF2-40B4-BE49-F238E27FC236}">
                <a16:creationId xmlns:a16="http://schemas.microsoft.com/office/drawing/2014/main" id="{5C1C9B2B-5A41-45FF-B340-79D4B53190A7}"/>
              </a:ext>
            </a:extLst>
          </p:cNvPr>
          <p:cNvSpPr/>
          <p:nvPr/>
        </p:nvSpPr>
        <p:spPr>
          <a:xfrm>
            <a:off x="4583430" y="6257189"/>
            <a:ext cx="1066474" cy="2908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al 18">
            <a:extLst>
              <a:ext uri="{FF2B5EF4-FFF2-40B4-BE49-F238E27FC236}">
                <a16:creationId xmlns:a16="http://schemas.microsoft.com/office/drawing/2014/main" id="{E5C7AADE-B73A-4D7C-B3E1-F4EAF3A888D2}"/>
              </a:ext>
            </a:extLst>
          </p:cNvPr>
          <p:cNvSpPr/>
          <p:nvPr/>
        </p:nvSpPr>
        <p:spPr>
          <a:xfrm>
            <a:off x="2236678" y="2717418"/>
            <a:ext cx="792088" cy="216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Ovaal 19">
            <a:extLst>
              <a:ext uri="{FF2B5EF4-FFF2-40B4-BE49-F238E27FC236}">
                <a16:creationId xmlns:a16="http://schemas.microsoft.com/office/drawing/2014/main" id="{E1CACBF5-5261-48B8-BFC7-E8F8D814CF92}"/>
              </a:ext>
            </a:extLst>
          </p:cNvPr>
          <p:cNvSpPr/>
          <p:nvPr/>
        </p:nvSpPr>
        <p:spPr>
          <a:xfrm>
            <a:off x="2236678" y="2962913"/>
            <a:ext cx="792088" cy="216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Ovaal 20">
            <a:extLst>
              <a:ext uri="{FF2B5EF4-FFF2-40B4-BE49-F238E27FC236}">
                <a16:creationId xmlns:a16="http://schemas.microsoft.com/office/drawing/2014/main" id="{934308D3-AFE3-4342-A8B5-CEBC7E782F0A}"/>
              </a:ext>
            </a:extLst>
          </p:cNvPr>
          <p:cNvSpPr/>
          <p:nvPr/>
        </p:nvSpPr>
        <p:spPr>
          <a:xfrm>
            <a:off x="2236678" y="3202713"/>
            <a:ext cx="792088" cy="216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Ovaal 21">
            <a:extLst>
              <a:ext uri="{FF2B5EF4-FFF2-40B4-BE49-F238E27FC236}">
                <a16:creationId xmlns:a16="http://schemas.microsoft.com/office/drawing/2014/main" id="{4C4992E8-E043-47B1-BB42-27DBF964333E}"/>
              </a:ext>
            </a:extLst>
          </p:cNvPr>
          <p:cNvSpPr/>
          <p:nvPr/>
        </p:nvSpPr>
        <p:spPr>
          <a:xfrm>
            <a:off x="2236678" y="3911190"/>
            <a:ext cx="792088" cy="216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hthoek 25">
            <a:extLst>
              <a:ext uri="{FF2B5EF4-FFF2-40B4-BE49-F238E27FC236}">
                <a16:creationId xmlns:a16="http://schemas.microsoft.com/office/drawing/2014/main" id="{0F905DEC-F81F-4688-ABAE-E0A05D0D852E}"/>
              </a:ext>
            </a:extLst>
          </p:cNvPr>
          <p:cNvSpPr/>
          <p:nvPr/>
        </p:nvSpPr>
        <p:spPr>
          <a:xfrm>
            <a:off x="3028766" y="4765095"/>
            <a:ext cx="8224450" cy="1275595"/>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27" name="Rechthoek 26">
            <a:extLst>
              <a:ext uri="{FF2B5EF4-FFF2-40B4-BE49-F238E27FC236}">
                <a16:creationId xmlns:a16="http://schemas.microsoft.com/office/drawing/2014/main" id="{A3793BE0-9132-4BA6-9C58-3851FAE945DF}"/>
              </a:ext>
            </a:extLst>
          </p:cNvPr>
          <p:cNvSpPr/>
          <p:nvPr/>
        </p:nvSpPr>
        <p:spPr>
          <a:xfrm>
            <a:off x="3192043" y="5124429"/>
            <a:ext cx="7896581" cy="233955"/>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28" name="Rechthoek 27">
            <a:extLst>
              <a:ext uri="{FF2B5EF4-FFF2-40B4-BE49-F238E27FC236}">
                <a16:creationId xmlns:a16="http://schemas.microsoft.com/office/drawing/2014/main" id="{0D1B353B-4B0B-48F7-AB99-4C35444D64AE}"/>
              </a:ext>
            </a:extLst>
          </p:cNvPr>
          <p:cNvSpPr/>
          <p:nvPr/>
        </p:nvSpPr>
        <p:spPr>
          <a:xfrm>
            <a:off x="3161562" y="5423140"/>
            <a:ext cx="7896581" cy="233955"/>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29" name="Rechthoek 28">
            <a:extLst>
              <a:ext uri="{FF2B5EF4-FFF2-40B4-BE49-F238E27FC236}">
                <a16:creationId xmlns:a16="http://schemas.microsoft.com/office/drawing/2014/main" id="{A85BB3C5-670F-42D7-9690-11D73C5CE51A}"/>
              </a:ext>
            </a:extLst>
          </p:cNvPr>
          <p:cNvSpPr/>
          <p:nvPr/>
        </p:nvSpPr>
        <p:spPr>
          <a:xfrm>
            <a:off x="3180361" y="5673898"/>
            <a:ext cx="7896581" cy="233955"/>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30" name="Pijl: omhoog 29">
            <a:extLst>
              <a:ext uri="{FF2B5EF4-FFF2-40B4-BE49-F238E27FC236}">
                <a16:creationId xmlns:a16="http://schemas.microsoft.com/office/drawing/2014/main" id="{26FF583F-F0EC-464C-906E-F600EF7486F0}"/>
              </a:ext>
            </a:extLst>
          </p:cNvPr>
          <p:cNvSpPr/>
          <p:nvPr/>
        </p:nvSpPr>
        <p:spPr>
          <a:xfrm>
            <a:off x="3521188" y="5119387"/>
            <a:ext cx="525518" cy="1093076"/>
          </a:xfrm>
          <a:prstGeom prst="upArrow">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hthoek 30">
            <a:extLst>
              <a:ext uri="{FF2B5EF4-FFF2-40B4-BE49-F238E27FC236}">
                <a16:creationId xmlns:a16="http://schemas.microsoft.com/office/drawing/2014/main" id="{14CF0FF0-7B78-4C45-ACCE-14686CA713BA}"/>
              </a:ext>
            </a:extLst>
          </p:cNvPr>
          <p:cNvSpPr/>
          <p:nvPr/>
        </p:nvSpPr>
        <p:spPr>
          <a:xfrm>
            <a:off x="2219017" y="2964972"/>
            <a:ext cx="7896581" cy="233955"/>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32" name="Rechthoek 31">
            <a:extLst>
              <a:ext uri="{FF2B5EF4-FFF2-40B4-BE49-F238E27FC236}">
                <a16:creationId xmlns:a16="http://schemas.microsoft.com/office/drawing/2014/main" id="{11B0530B-93F9-41D4-9FB3-68A6F216BC7D}"/>
              </a:ext>
            </a:extLst>
          </p:cNvPr>
          <p:cNvSpPr/>
          <p:nvPr/>
        </p:nvSpPr>
        <p:spPr>
          <a:xfrm>
            <a:off x="2219016" y="3190477"/>
            <a:ext cx="7896581" cy="653489"/>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33" name="Rechthoek 32">
            <a:extLst>
              <a:ext uri="{FF2B5EF4-FFF2-40B4-BE49-F238E27FC236}">
                <a16:creationId xmlns:a16="http://schemas.microsoft.com/office/drawing/2014/main" id="{F248FC9E-7675-4BD4-9D2C-208872E1BCA7}"/>
              </a:ext>
            </a:extLst>
          </p:cNvPr>
          <p:cNvSpPr/>
          <p:nvPr/>
        </p:nvSpPr>
        <p:spPr>
          <a:xfrm>
            <a:off x="2212294" y="3879877"/>
            <a:ext cx="7896581" cy="653489"/>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23113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1"/>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1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1" grpId="1" animBg="1"/>
      <p:bldP spid="12" grpId="0" animBg="1"/>
      <p:bldP spid="12" grpId="1" animBg="1"/>
      <p:bldP spid="13" grpId="0" animBg="1"/>
      <p:bldP spid="13" grpId="1" animBg="1"/>
      <p:bldP spid="14" grpId="0" animBg="1"/>
      <p:bldP spid="15" grpId="0"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6" grpId="0" animBg="1"/>
      <p:bldP spid="27" grpId="0" animBg="1"/>
      <p:bldP spid="28" grpId="0" animBg="1"/>
      <p:bldP spid="29" grpId="0" animBg="1"/>
      <p:bldP spid="30" grpId="0" animBg="1"/>
      <p:bldP spid="30" grpId="1" animBg="1"/>
      <p:bldP spid="31" grpId="0" animBg="1"/>
      <p:bldP spid="32"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75004" y="10289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Element &amp; tags</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25</a:t>
            </a:fld>
            <a:endParaRPr lang="en-US" dirty="0">
              <a:solidFill>
                <a:srgbClr val="0066B3"/>
              </a:solidFill>
              <a:latin typeface="Arial"/>
            </a:endParaRPr>
          </a:p>
        </p:txBody>
      </p:sp>
      <p:sp>
        <p:nvSpPr>
          <p:cNvPr id="20" name="Rechthoek 19">
            <a:extLst>
              <a:ext uri="{FF2B5EF4-FFF2-40B4-BE49-F238E27FC236}">
                <a16:creationId xmlns:a16="http://schemas.microsoft.com/office/drawing/2014/main" id="{41800B21-E9EC-4576-8A93-08099B70D060}"/>
              </a:ext>
            </a:extLst>
          </p:cNvPr>
          <p:cNvSpPr/>
          <p:nvPr/>
        </p:nvSpPr>
        <p:spPr>
          <a:xfrm>
            <a:off x="1860410" y="3337976"/>
            <a:ext cx="9144000" cy="1015663"/>
          </a:xfrm>
          <a:prstGeom prst="rect">
            <a:avLst/>
          </a:prstGeom>
        </p:spPr>
        <p:txBody>
          <a:bodyPr wrap="square">
            <a:spAutoFit/>
          </a:bodyPr>
          <a:lstStyle/>
          <a:p>
            <a:pPr algn="ctr"/>
            <a:r>
              <a:rPr lang="nl-NL" sz="6000" dirty="0">
                <a:solidFill>
                  <a:prstClr val="black"/>
                </a:solidFill>
                <a:latin typeface="Arial"/>
              </a:rPr>
              <a:t>&lt;</a:t>
            </a:r>
            <a:r>
              <a:rPr lang="nl-NL" sz="6000" dirty="0" err="1">
                <a:solidFill>
                  <a:prstClr val="black"/>
                </a:solidFill>
                <a:latin typeface="Arial"/>
              </a:rPr>
              <a:t>title</a:t>
            </a:r>
            <a:r>
              <a:rPr lang="nl-NL" sz="6000" dirty="0">
                <a:solidFill>
                  <a:prstClr val="black"/>
                </a:solidFill>
                <a:latin typeface="Arial"/>
              </a:rPr>
              <a:t>&gt; </a:t>
            </a:r>
            <a:r>
              <a:rPr lang="nl-NL" sz="6000" dirty="0" err="1">
                <a:solidFill>
                  <a:prstClr val="black"/>
                </a:solidFill>
                <a:latin typeface="Arial"/>
              </a:rPr>
              <a:t>Unicorns</a:t>
            </a:r>
            <a:r>
              <a:rPr lang="nl-NL" sz="6000" dirty="0">
                <a:solidFill>
                  <a:prstClr val="black"/>
                </a:solidFill>
                <a:latin typeface="Arial"/>
              </a:rPr>
              <a:t> &lt;/</a:t>
            </a:r>
            <a:r>
              <a:rPr lang="nl-NL" sz="6000" dirty="0" err="1">
                <a:solidFill>
                  <a:prstClr val="black"/>
                </a:solidFill>
                <a:latin typeface="Arial"/>
              </a:rPr>
              <a:t>title</a:t>
            </a:r>
            <a:r>
              <a:rPr lang="nl-NL" sz="6000" dirty="0">
                <a:solidFill>
                  <a:prstClr val="black"/>
                </a:solidFill>
                <a:latin typeface="Arial"/>
              </a:rPr>
              <a:t>&gt;</a:t>
            </a:r>
          </a:p>
        </p:txBody>
      </p:sp>
      <p:sp>
        <p:nvSpPr>
          <p:cNvPr id="21" name="PIJL-LINKS en -RECHTS 5">
            <a:extLst>
              <a:ext uri="{FF2B5EF4-FFF2-40B4-BE49-F238E27FC236}">
                <a16:creationId xmlns:a16="http://schemas.microsoft.com/office/drawing/2014/main" id="{2C6B1B47-F013-4154-83EC-4BB377E22EDD}"/>
              </a:ext>
            </a:extLst>
          </p:cNvPr>
          <p:cNvSpPr/>
          <p:nvPr/>
        </p:nvSpPr>
        <p:spPr>
          <a:xfrm>
            <a:off x="2321058" y="3049944"/>
            <a:ext cx="8280920" cy="216024"/>
          </a:xfrm>
          <a:prstGeom prst="leftRightArrow">
            <a:avLst/>
          </a:prstGeom>
          <a:solidFill>
            <a:srgbClr val="67AE3E"/>
          </a:solidFill>
          <a:ln w="25400" cap="flat" cmpd="sng" algn="ctr">
            <a:solidFill>
              <a:srgbClr val="67AE3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black"/>
              </a:solidFill>
              <a:effectLst/>
              <a:uLnTx/>
              <a:uFillTx/>
              <a:latin typeface="Arial"/>
              <a:ea typeface="+mn-ea"/>
              <a:cs typeface="+mn-cs"/>
            </a:endParaRPr>
          </a:p>
        </p:txBody>
      </p:sp>
      <p:sp>
        <p:nvSpPr>
          <p:cNvPr id="22" name="Rechthoek 21">
            <a:extLst>
              <a:ext uri="{FF2B5EF4-FFF2-40B4-BE49-F238E27FC236}">
                <a16:creationId xmlns:a16="http://schemas.microsoft.com/office/drawing/2014/main" id="{1029167F-FF12-4D72-9DE9-F952669DD6D0}"/>
              </a:ext>
            </a:extLst>
          </p:cNvPr>
          <p:cNvSpPr/>
          <p:nvPr/>
        </p:nvSpPr>
        <p:spPr>
          <a:xfrm>
            <a:off x="1853514" y="2628652"/>
            <a:ext cx="9144000" cy="461665"/>
          </a:xfrm>
          <a:prstGeom prst="rect">
            <a:avLst/>
          </a:prstGeom>
        </p:spPr>
        <p:txBody>
          <a:bodyPr wrap="square">
            <a:spAutoFit/>
          </a:bodyPr>
          <a:lstStyle/>
          <a:p>
            <a:pPr algn="ctr"/>
            <a:r>
              <a:rPr lang="nl-NL" sz="2400" dirty="0">
                <a:solidFill>
                  <a:prstClr val="black"/>
                </a:solidFill>
                <a:latin typeface="Arial"/>
              </a:rPr>
              <a:t>ELEMENT</a:t>
            </a:r>
          </a:p>
        </p:txBody>
      </p:sp>
      <p:sp>
        <p:nvSpPr>
          <p:cNvPr id="23" name="PIJL-LINKS en -RECHTS 7">
            <a:extLst>
              <a:ext uri="{FF2B5EF4-FFF2-40B4-BE49-F238E27FC236}">
                <a16:creationId xmlns:a16="http://schemas.microsoft.com/office/drawing/2014/main" id="{5C4FB345-B3DA-4914-AF68-2B4384198FD2}"/>
              </a:ext>
            </a:extLst>
          </p:cNvPr>
          <p:cNvSpPr/>
          <p:nvPr/>
        </p:nvSpPr>
        <p:spPr>
          <a:xfrm>
            <a:off x="2465074" y="4425647"/>
            <a:ext cx="2088232" cy="175651"/>
          </a:xfrm>
          <a:prstGeom prst="leftRightArrow">
            <a:avLst/>
          </a:prstGeom>
          <a:solidFill>
            <a:srgbClr val="6F2C91"/>
          </a:solidFill>
          <a:ln w="25400" cap="flat" cmpd="sng" algn="ctr">
            <a:solidFill>
              <a:srgbClr val="6F2C9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black"/>
              </a:solidFill>
              <a:effectLst/>
              <a:uLnTx/>
              <a:uFillTx/>
              <a:latin typeface="Arial"/>
              <a:ea typeface="+mn-ea"/>
              <a:cs typeface="+mn-cs"/>
            </a:endParaRPr>
          </a:p>
        </p:txBody>
      </p:sp>
      <p:sp>
        <p:nvSpPr>
          <p:cNvPr id="24" name="Rechthoek 23">
            <a:extLst>
              <a:ext uri="{FF2B5EF4-FFF2-40B4-BE49-F238E27FC236}">
                <a16:creationId xmlns:a16="http://schemas.microsoft.com/office/drawing/2014/main" id="{152490FB-070D-4CA7-95FF-81FE5E9AA7D9}"/>
              </a:ext>
            </a:extLst>
          </p:cNvPr>
          <p:cNvSpPr/>
          <p:nvPr/>
        </p:nvSpPr>
        <p:spPr>
          <a:xfrm>
            <a:off x="2177042" y="4601298"/>
            <a:ext cx="2448272" cy="830997"/>
          </a:xfrm>
          <a:prstGeom prst="rect">
            <a:avLst/>
          </a:prstGeom>
        </p:spPr>
        <p:txBody>
          <a:bodyPr wrap="square">
            <a:spAutoFit/>
          </a:bodyPr>
          <a:lstStyle/>
          <a:p>
            <a:pPr algn="ctr"/>
            <a:r>
              <a:rPr lang="nl-NL" sz="2400" dirty="0">
                <a:solidFill>
                  <a:prstClr val="black"/>
                </a:solidFill>
                <a:latin typeface="Arial"/>
              </a:rPr>
              <a:t>“OPENING”-TAG</a:t>
            </a:r>
          </a:p>
        </p:txBody>
      </p:sp>
      <p:sp>
        <p:nvSpPr>
          <p:cNvPr id="25" name="PIJL-LINKS en -RECHTS 9">
            <a:extLst>
              <a:ext uri="{FF2B5EF4-FFF2-40B4-BE49-F238E27FC236}">
                <a16:creationId xmlns:a16="http://schemas.microsoft.com/office/drawing/2014/main" id="{FA677865-9F5A-43EC-8695-C038D869E068}"/>
              </a:ext>
            </a:extLst>
          </p:cNvPr>
          <p:cNvSpPr/>
          <p:nvPr/>
        </p:nvSpPr>
        <p:spPr>
          <a:xfrm>
            <a:off x="8054464" y="4425647"/>
            <a:ext cx="2560930" cy="175651"/>
          </a:xfrm>
          <a:prstGeom prst="leftRightArrow">
            <a:avLst/>
          </a:prstGeom>
          <a:solidFill>
            <a:srgbClr val="6F2C91"/>
          </a:solidFill>
          <a:ln w="25400" cap="flat" cmpd="sng" algn="ctr">
            <a:solidFill>
              <a:srgbClr val="6F2C9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black"/>
              </a:solidFill>
              <a:effectLst/>
              <a:uLnTx/>
              <a:uFillTx/>
              <a:latin typeface="Arial"/>
              <a:ea typeface="+mn-ea"/>
              <a:cs typeface="+mn-cs"/>
            </a:endParaRPr>
          </a:p>
        </p:txBody>
      </p:sp>
      <p:sp>
        <p:nvSpPr>
          <p:cNvPr id="26" name="Rechthoek 25">
            <a:extLst>
              <a:ext uri="{FF2B5EF4-FFF2-40B4-BE49-F238E27FC236}">
                <a16:creationId xmlns:a16="http://schemas.microsoft.com/office/drawing/2014/main" id="{0602291A-33A2-4E84-8B66-3AEF2952EFCE}"/>
              </a:ext>
            </a:extLst>
          </p:cNvPr>
          <p:cNvSpPr/>
          <p:nvPr/>
        </p:nvSpPr>
        <p:spPr>
          <a:xfrm>
            <a:off x="8092210" y="4601298"/>
            <a:ext cx="2520280" cy="461665"/>
          </a:xfrm>
          <a:prstGeom prst="rect">
            <a:avLst/>
          </a:prstGeom>
        </p:spPr>
        <p:txBody>
          <a:bodyPr wrap="square">
            <a:spAutoFit/>
          </a:bodyPr>
          <a:lstStyle/>
          <a:p>
            <a:pPr algn="ctr"/>
            <a:r>
              <a:rPr lang="nl-NL" sz="2400" dirty="0">
                <a:solidFill>
                  <a:prstClr val="black"/>
                </a:solidFill>
                <a:latin typeface="Arial"/>
              </a:rPr>
              <a:t>“CLOSING”-TAG</a:t>
            </a:r>
          </a:p>
        </p:txBody>
      </p:sp>
      <p:sp>
        <p:nvSpPr>
          <p:cNvPr id="27" name="PIJL-LINKS en -RECHTS 11">
            <a:extLst>
              <a:ext uri="{FF2B5EF4-FFF2-40B4-BE49-F238E27FC236}">
                <a16:creationId xmlns:a16="http://schemas.microsoft.com/office/drawing/2014/main" id="{8C9E7037-D7D6-4DF8-939D-DE4A5F9211D0}"/>
              </a:ext>
            </a:extLst>
          </p:cNvPr>
          <p:cNvSpPr/>
          <p:nvPr/>
        </p:nvSpPr>
        <p:spPr>
          <a:xfrm>
            <a:off x="4726114" y="4425647"/>
            <a:ext cx="3073115" cy="175651"/>
          </a:xfrm>
          <a:prstGeom prst="leftRightArrow">
            <a:avLst/>
          </a:prstGeom>
          <a:solidFill>
            <a:srgbClr val="B02A30"/>
          </a:solidFill>
          <a:ln w="25400" cap="flat" cmpd="sng" algn="ctr">
            <a:solidFill>
              <a:srgbClr val="B02A3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black"/>
              </a:solidFill>
              <a:effectLst/>
              <a:uLnTx/>
              <a:uFillTx/>
              <a:latin typeface="Arial"/>
              <a:ea typeface="+mn-ea"/>
              <a:cs typeface="+mn-cs"/>
            </a:endParaRPr>
          </a:p>
        </p:txBody>
      </p:sp>
      <p:sp>
        <p:nvSpPr>
          <p:cNvPr id="28" name="Rechthoek 27">
            <a:extLst>
              <a:ext uri="{FF2B5EF4-FFF2-40B4-BE49-F238E27FC236}">
                <a16:creationId xmlns:a16="http://schemas.microsoft.com/office/drawing/2014/main" id="{84CE330F-19CA-483D-BB6D-379CD51265D8}"/>
              </a:ext>
            </a:extLst>
          </p:cNvPr>
          <p:cNvSpPr/>
          <p:nvPr/>
        </p:nvSpPr>
        <p:spPr>
          <a:xfrm>
            <a:off x="4769330" y="4601298"/>
            <a:ext cx="3024335" cy="461665"/>
          </a:xfrm>
          <a:prstGeom prst="rect">
            <a:avLst/>
          </a:prstGeom>
        </p:spPr>
        <p:txBody>
          <a:bodyPr wrap="square">
            <a:spAutoFit/>
          </a:bodyPr>
          <a:lstStyle/>
          <a:p>
            <a:pPr algn="ctr"/>
            <a:r>
              <a:rPr lang="nl-NL" sz="2400" dirty="0">
                <a:solidFill>
                  <a:prstClr val="black"/>
                </a:solidFill>
                <a:latin typeface="Arial"/>
              </a:rPr>
              <a:t>TEXT</a:t>
            </a:r>
          </a:p>
        </p:txBody>
      </p:sp>
    </p:spTree>
    <p:extLst>
      <p:ext uri="{BB962C8B-B14F-4D97-AF65-F5344CB8AC3E}">
        <p14:creationId xmlns:p14="http://schemas.microsoft.com/office/powerpoint/2010/main" val="101358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animBg="1"/>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94054" y="136524"/>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Attributes</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26</a:t>
            </a:fld>
            <a:endParaRPr lang="en-US" dirty="0">
              <a:solidFill>
                <a:srgbClr val="0066B3"/>
              </a:solidFill>
              <a:latin typeface="Arial"/>
            </a:endParaRPr>
          </a:p>
        </p:txBody>
      </p:sp>
      <p:sp>
        <p:nvSpPr>
          <p:cNvPr id="50" name="Rechthoek 49">
            <a:extLst>
              <a:ext uri="{FF2B5EF4-FFF2-40B4-BE49-F238E27FC236}">
                <a16:creationId xmlns:a16="http://schemas.microsoft.com/office/drawing/2014/main" id="{8085CA1E-0191-440A-84B8-90DEDC0F72C7}"/>
              </a:ext>
            </a:extLst>
          </p:cNvPr>
          <p:cNvSpPr/>
          <p:nvPr/>
        </p:nvSpPr>
        <p:spPr>
          <a:xfrm>
            <a:off x="1703890" y="2681153"/>
            <a:ext cx="9144000" cy="1015663"/>
          </a:xfrm>
          <a:prstGeom prst="rect">
            <a:avLst/>
          </a:prstGeom>
        </p:spPr>
        <p:txBody>
          <a:bodyPr wrap="square">
            <a:spAutoFit/>
          </a:bodyPr>
          <a:lstStyle/>
          <a:p>
            <a:pPr algn="ctr"/>
            <a:r>
              <a:rPr lang="nl-NL" sz="6000" dirty="0">
                <a:solidFill>
                  <a:srgbClr val="6F2C91"/>
                </a:solidFill>
                <a:latin typeface="Arial"/>
              </a:rPr>
              <a:t>&lt;meta</a:t>
            </a:r>
            <a:r>
              <a:rPr lang="nl-NL" sz="6000" dirty="0">
                <a:solidFill>
                  <a:prstClr val="white"/>
                </a:solidFill>
                <a:latin typeface="Arial"/>
              </a:rPr>
              <a:t> </a:t>
            </a:r>
            <a:r>
              <a:rPr lang="nl-NL" sz="6000" dirty="0" err="1">
                <a:solidFill>
                  <a:srgbClr val="7030A0"/>
                </a:solidFill>
                <a:latin typeface="Arial"/>
              </a:rPr>
              <a:t>charset</a:t>
            </a:r>
            <a:r>
              <a:rPr lang="nl-NL" sz="6000" dirty="0">
                <a:solidFill>
                  <a:prstClr val="black"/>
                </a:solidFill>
                <a:latin typeface="Arial"/>
              </a:rPr>
              <a:t>="</a:t>
            </a:r>
            <a:r>
              <a:rPr lang="nl-NL" sz="6000" dirty="0">
                <a:solidFill>
                  <a:srgbClr val="FF0000"/>
                </a:solidFill>
                <a:latin typeface="Arial"/>
              </a:rPr>
              <a:t>utf-8</a:t>
            </a:r>
            <a:r>
              <a:rPr lang="nl-NL" sz="6000" dirty="0">
                <a:solidFill>
                  <a:prstClr val="black"/>
                </a:solidFill>
                <a:latin typeface="Arial"/>
              </a:rPr>
              <a:t>" </a:t>
            </a:r>
            <a:r>
              <a:rPr lang="nl-NL" sz="6000" dirty="0">
                <a:solidFill>
                  <a:srgbClr val="6F2C91"/>
                </a:solidFill>
                <a:latin typeface="Arial"/>
              </a:rPr>
              <a:t>/&gt;</a:t>
            </a:r>
          </a:p>
        </p:txBody>
      </p:sp>
      <p:sp>
        <p:nvSpPr>
          <p:cNvPr id="51" name="PIJL-LINKS en -RECHTS 5">
            <a:extLst>
              <a:ext uri="{FF2B5EF4-FFF2-40B4-BE49-F238E27FC236}">
                <a16:creationId xmlns:a16="http://schemas.microsoft.com/office/drawing/2014/main" id="{7B090E06-0B9A-4C34-837F-37235FA1C276}"/>
              </a:ext>
            </a:extLst>
          </p:cNvPr>
          <p:cNvSpPr/>
          <p:nvPr/>
        </p:nvSpPr>
        <p:spPr>
          <a:xfrm>
            <a:off x="2164538" y="2393121"/>
            <a:ext cx="8280920" cy="216024"/>
          </a:xfrm>
          <a:prstGeom prst="leftRightArrow">
            <a:avLst/>
          </a:prstGeom>
          <a:solidFill>
            <a:srgbClr val="67AE3E"/>
          </a:solidFill>
          <a:ln w="25400" cap="flat" cmpd="sng" algn="ctr">
            <a:solidFill>
              <a:srgbClr val="67AE3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52" name="Rechthoek 51">
            <a:extLst>
              <a:ext uri="{FF2B5EF4-FFF2-40B4-BE49-F238E27FC236}">
                <a16:creationId xmlns:a16="http://schemas.microsoft.com/office/drawing/2014/main" id="{F2490AA0-33BF-4703-8C7D-E83CEEB2E010}"/>
              </a:ext>
            </a:extLst>
          </p:cNvPr>
          <p:cNvSpPr/>
          <p:nvPr/>
        </p:nvSpPr>
        <p:spPr>
          <a:xfrm>
            <a:off x="1696994" y="1971829"/>
            <a:ext cx="9144000" cy="461665"/>
          </a:xfrm>
          <a:prstGeom prst="rect">
            <a:avLst/>
          </a:prstGeom>
        </p:spPr>
        <p:txBody>
          <a:bodyPr wrap="square">
            <a:spAutoFit/>
          </a:bodyPr>
          <a:lstStyle/>
          <a:p>
            <a:pPr algn="ctr"/>
            <a:r>
              <a:rPr lang="en-US" sz="2400" dirty="0">
                <a:solidFill>
                  <a:srgbClr val="0070C0"/>
                </a:solidFill>
                <a:latin typeface="Arial"/>
              </a:rPr>
              <a:t>ELEMENT</a:t>
            </a:r>
            <a:endParaRPr lang="nl-NL" sz="2400" dirty="0">
              <a:solidFill>
                <a:srgbClr val="0070C0"/>
              </a:solidFill>
              <a:latin typeface="Arial"/>
            </a:endParaRPr>
          </a:p>
        </p:txBody>
      </p:sp>
      <p:sp>
        <p:nvSpPr>
          <p:cNvPr id="53" name="PIJL-LINKS en -RECHTS 7">
            <a:extLst>
              <a:ext uri="{FF2B5EF4-FFF2-40B4-BE49-F238E27FC236}">
                <a16:creationId xmlns:a16="http://schemas.microsoft.com/office/drawing/2014/main" id="{C951E07B-FC26-4B2B-A166-B6578EE9A559}"/>
              </a:ext>
            </a:extLst>
          </p:cNvPr>
          <p:cNvSpPr/>
          <p:nvPr/>
        </p:nvSpPr>
        <p:spPr>
          <a:xfrm>
            <a:off x="2812610" y="3768824"/>
            <a:ext cx="1584176" cy="175651"/>
          </a:xfrm>
          <a:prstGeom prst="leftRightArrow">
            <a:avLst/>
          </a:prstGeom>
          <a:solidFill>
            <a:srgbClr val="6F2C91"/>
          </a:solidFill>
          <a:ln w="25400" cap="flat" cmpd="sng" algn="ctr">
            <a:solidFill>
              <a:srgbClr val="6F2C9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54" name="Rechthoek 53">
            <a:extLst>
              <a:ext uri="{FF2B5EF4-FFF2-40B4-BE49-F238E27FC236}">
                <a16:creationId xmlns:a16="http://schemas.microsoft.com/office/drawing/2014/main" id="{E7AD0C80-6631-402D-83A3-A51CACAA1FB1}"/>
              </a:ext>
            </a:extLst>
          </p:cNvPr>
          <p:cNvSpPr/>
          <p:nvPr/>
        </p:nvSpPr>
        <p:spPr>
          <a:xfrm>
            <a:off x="2020522" y="3944475"/>
            <a:ext cx="2448272" cy="461665"/>
          </a:xfrm>
          <a:prstGeom prst="rect">
            <a:avLst/>
          </a:prstGeom>
        </p:spPr>
        <p:txBody>
          <a:bodyPr wrap="square">
            <a:spAutoFit/>
          </a:bodyPr>
          <a:lstStyle/>
          <a:p>
            <a:pPr algn="ctr"/>
            <a:r>
              <a:rPr lang="nl-NL" sz="2400" dirty="0">
                <a:solidFill>
                  <a:srgbClr val="6F2C91"/>
                </a:solidFill>
                <a:latin typeface="Arial"/>
              </a:rPr>
              <a:t>TAG</a:t>
            </a:r>
          </a:p>
        </p:txBody>
      </p:sp>
      <p:sp>
        <p:nvSpPr>
          <p:cNvPr id="55" name="PIJL-LINKS en -RECHTS 9">
            <a:extLst>
              <a:ext uri="{FF2B5EF4-FFF2-40B4-BE49-F238E27FC236}">
                <a16:creationId xmlns:a16="http://schemas.microsoft.com/office/drawing/2014/main" id="{E8EE4942-6291-4464-9622-57721DBA6F95}"/>
              </a:ext>
            </a:extLst>
          </p:cNvPr>
          <p:cNvSpPr/>
          <p:nvPr/>
        </p:nvSpPr>
        <p:spPr>
          <a:xfrm>
            <a:off x="9509354" y="3768824"/>
            <a:ext cx="288032" cy="175651"/>
          </a:xfrm>
          <a:prstGeom prst="leftRightArrow">
            <a:avLst/>
          </a:prstGeom>
          <a:solidFill>
            <a:srgbClr val="6F2C91"/>
          </a:solidFill>
          <a:ln w="25400" cap="flat" cmpd="sng" algn="ctr">
            <a:solidFill>
              <a:srgbClr val="6F2C9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56" name="Rechthoek 55">
            <a:extLst>
              <a:ext uri="{FF2B5EF4-FFF2-40B4-BE49-F238E27FC236}">
                <a16:creationId xmlns:a16="http://schemas.microsoft.com/office/drawing/2014/main" id="{BB6CB75B-F37A-4442-86AB-6A993512F2F9}"/>
              </a:ext>
            </a:extLst>
          </p:cNvPr>
          <p:cNvSpPr/>
          <p:nvPr/>
        </p:nvSpPr>
        <p:spPr>
          <a:xfrm>
            <a:off x="9277771" y="3944475"/>
            <a:ext cx="797652" cy="461665"/>
          </a:xfrm>
          <a:prstGeom prst="rect">
            <a:avLst/>
          </a:prstGeom>
        </p:spPr>
        <p:txBody>
          <a:bodyPr wrap="square">
            <a:spAutoFit/>
          </a:bodyPr>
          <a:lstStyle/>
          <a:p>
            <a:pPr algn="ctr"/>
            <a:r>
              <a:rPr lang="nl-NL" sz="2400" dirty="0">
                <a:solidFill>
                  <a:srgbClr val="6F2C91"/>
                </a:solidFill>
                <a:latin typeface="Arial"/>
              </a:rPr>
              <a:t>TAG</a:t>
            </a:r>
          </a:p>
        </p:txBody>
      </p:sp>
      <p:sp>
        <p:nvSpPr>
          <p:cNvPr id="57" name="PIJL-LINKS en -RECHTS 11">
            <a:extLst>
              <a:ext uri="{FF2B5EF4-FFF2-40B4-BE49-F238E27FC236}">
                <a16:creationId xmlns:a16="http://schemas.microsoft.com/office/drawing/2014/main" id="{E5372F74-38A0-4844-B18E-3ED442782F7F}"/>
              </a:ext>
            </a:extLst>
          </p:cNvPr>
          <p:cNvSpPr/>
          <p:nvPr/>
        </p:nvSpPr>
        <p:spPr>
          <a:xfrm>
            <a:off x="4569594" y="3768824"/>
            <a:ext cx="4795744" cy="175651"/>
          </a:xfrm>
          <a:prstGeom prst="leftRightArrow">
            <a:avLst/>
          </a:prstGeom>
          <a:solidFill>
            <a:srgbClr val="B02A30"/>
          </a:solidFill>
          <a:ln w="25400" cap="flat" cmpd="sng" algn="ctr">
            <a:solidFill>
              <a:srgbClr val="B02A3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srgbClr val="00B050"/>
              </a:solidFill>
              <a:effectLst/>
              <a:uLnTx/>
              <a:uFillTx/>
              <a:latin typeface="Arial"/>
              <a:ea typeface="+mn-ea"/>
              <a:cs typeface="+mn-cs"/>
            </a:endParaRPr>
          </a:p>
        </p:txBody>
      </p:sp>
      <p:sp>
        <p:nvSpPr>
          <p:cNvPr id="58" name="Rechthoek 57">
            <a:extLst>
              <a:ext uri="{FF2B5EF4-FFF2-40B4-BE49-F238E27FC236}">
                <a16:creationId xmlns:a16="http://schemas.microsoft.com/office/drawing/2014/main" id="{BF38F1F8-1314-4806-80EE-9ECA7A28E36D}"/>
              </a:ext>
            </a:extLst>
          </p:cNvPr>
          <p:cNvSpPr/>
          <p:nvPr/>
        </p:nvSpPr>
        <p:spPr>
          <a:xfrm>
            <a:off x="4612810" y="3944475"/>
            <a:ext cx="4680520" cy="461665"/>
          </a:xfrm>
          <a:prstGeom prst="rect">
            <a:avLst/>
          </a:prstGeom>
        </p:spPr>
        <p:txBody>
          <a:bodyPr wrap="square">
            <a:spAutoFit/>
          </a:bodyPr>
          <a:lstStyle/>
          <a:p>
            <a:pPr algn="ctr"/>
            <a:r>
              <a:rPr lang="nl-NL" sz="2400" dirty="0">
                <a:solidFill>
                  <a:srgbClr val="00B050"/>
                </a:solidFill>
                <a:latin typeface="Arial"/>
              </a:rPr>
              <a:t>ATTRIBUTE</a:t>
            </a:r>
          </a:p>
        </p:txBody>
      </p:sp>
      <p:sp>
        <p:nvSpPr>
          <p:cNvPr id="59" name="PIJL-LINKS en -RECHTS 13">
            <a:extLst>
              <a:ext uri="{FF2B5EF4-FFF2-40B4-BE49-F238E27FC236}">
                <a16:creationId xmlns:a16="http://schemas.microsoft.com/office/drawing/2014/main" id="{3290C8D5-A0B1-4F97-91E3-C8BB438CF1B0}"/>
              </a:ext>
            </a:extLst>
          </p:cNvPr>
          <p:cNvSpPr/>
          <p:nvPr/>
        </p:nvSpPr>
        <p:spPr>
          <a:xfrm>
            <a:off x="4569593" y="4419155"/>
            <a:ext cx="2202849" cy="175651"/>
          </a:xfrm>
          <a:prstGeom prst="leftRightArrow">
            <a:avLst/>
          </a:prstGeom>
          <a:solidFill>
            <a:srgbClr val="D3B21B"/>
          </a:solidFill>
          <a:ln w="25400" cap="flat" cmpd="sng" algn="ctr">
            <a:solidFill>
              <a:srgbClr val="D3B21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60" name="Rechthoek 59">
            <a:extLst>
              <a:ext uri="{FF2B5EF4-FFF2-40B4-BE49-F238E27FC236}">
                <a16:creationId xmlns:a16="http://schemas.microsoft.com/office/drawing/2014/main" id="{5CB8E0E9-2AA1-421A-9E51-7885F01408D2}"/>
              </a:ext>
            </a:extLst>
          </p:cNvPr>
          <p:cNvSpPr/>
          <p:nvPr/>
        </p:nvSpPr>
        <p:spPr>
          <a:xfrm>
            <a:off x="4396786" y="4594806"/>
            <a:ext cx="2448272" cy="830997"/>
          </a:xfrm>
          <a:prstGeom prst="rect">
            <a:avLst/>
          </a:prstGeom>
        </p:spPr>
        <p:txBody>
          <a:bodyPr wrap="square">
            <a:spAutoFit/>
          </a:bodyPr>
          <a:lstStyle/>
          <a:p>
            <a:pPr algn="ctr"/>
            <a:r>
              <a:rPr lang="nl-NL" sz="2400" dirty="0">
                <a:solidFill>
                  <a:srgbClr val="7030A0"/>
                </a:solidFill>
                <a:latin typeface="Arial"/>
              </a:rPr>
              <a:t>ATTRIBUTE</a:t>
            </a:r>
            <a:br>
              <a:rPr lang="nl-NL" sz="2400" dirty="0">
                <a:solidFill>
                  <a:srgbClr val="7030A0"/>
                </a:solidFill>
                <a:latin typeface="Arial"/>
              </a:rPr>
            </a:br>
            <a:r>
              <a:rPr lang="nl-NL" sz="2400" dirty="0">
                <a:solidFill>
                  <a:srgbClr val="7030A0"/>
                </a:solidFill>
                <a:latin typeface="Arial"/>
              </a:rPr>
              <a:t> NAME</a:t>
            </a:r>
          </a:p>
        </p:txBody>
      </p:sp>
      <p:sp>
        <p:nvSpPr>
          <p:cNvPr id="61" name="PIJL-LINKS en -RECHTS 15">
            <a:extLst>
              <a:ext uri="{FF2B5EF4-FFF2-40B4-BE49-F238E27FC236}">
                <a16:creationId xmlns:a16="http://schemas.microsoft.com/office/drawing/2014/main" id="{DE58AA82-9613-4320-818E-F8B5970057B3}"/>
              </a:ext>
            </a:extLst>
          </p:cNvPr>
          <p:cNvSpPr/>
          <p:nvPr/>
        </p:nvSpPr>
        <p:spPr>
          <a:xfrm>
            <a:off x="7155709" y="4406140"/>
            <a:ext cx="2202849" cy="175651"/>
          </a:xfrm>
          <a:prstGeom prst="leftRightArrow">
            <a:avLst/>
          </a:prstGeom>
          <a:solidFill>
            <a:srgbClr val="009F8E"/>
          </a:solidFill>
          <a:ln w="25400" cap="flat" cmpd="sng" algn="ctr">
            <a:solidFill>
              <a:srgbClr val="009F8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62" name="Rechthoek 61">
            <a:extLst>
              <a:ext uri="{FF2B5EF4-FFF2-40B4-BE49-F238E27FC236}">
                <a16:creationId xmlns:a16="http://schemas.microsoft.com/office/drawing/2014/main" id="{2A1ED14C-814A-4CA3-9953-23487FEA1177}"/>
              </a:ext>
            </a:extLst>
          </p:cNvPr>
          <p:cNvSpPr/>
          <p:nvPr/>
        </p:nvSpPr>
        <p:spPr>
          <a:xfrm>
            <a:off x="6982902" y="4581791"/>
            <a:ext cx="2448272" cy="830997"/>
          </a:xfrm>
          <a:prstGeom prst="rect">
            <a:avLst/>
          </a:prstGeom>
        </p:spPr>
        <p:txBody>
          <a:bodyPr wrap="square">
            <a:spAutoFit/>
          </a:bodyPr>
          <a:lstStyle/>
          <a:p>
            <a:pPr algn="ctr"/>
            <a:r>
              <a:rPr lang="nl-NL" sz="2400" dirty="0">
                <a:solidFill>
                  <a:srgbClr val="FF0000"/>
                </a:solidFill>
                <a:latin typeface="Arial"/>
              </a:rPr>
              <a:t>ATTRIBUTE </a:t>
            </a:r>
            <a:br>
              <a:rPr lang="nl-NL" sz="2400" dirty="0">
                <a:solidFill>
                  <a:srgbClr val="FF0000"/>
                </a:solidFill>
                <a:latin typeface="Arial"/>
              </a:rPr>
            </a:br>
            <a:r>
              <a:rPr lang="nl-NL" sz="2400" dirty="0">
                <a:solidFill>
                  <a:srgbClr val="FF0000"/>
                </a:solidFill>
                <a:latin typeface="Arial"/>
              </a:rPr>
              <a:t>VALUE</a:t>
            </a:r>
          </a:p>
        </p:txBody>
      </p:sp>
      <p:pic>
        <p:nvPicPr>
          <p:cNvPr id="63" name="Picture 2" descr="http://vignette4.wikia.nocookie.net/cloudywithachanceofmeatballs/images/c/cd/Warning_sign.png/revision/latest?cb=20140228025438">
            <a:extLst>
              <a:ext uri="{FF2B5EF4-FFF2-40B4-BE49-F238E27FC236}">
                <a16:creationId xmlns:a16="http://schemas.microsoft.com/office/drawing/2014/main" id="{9F57F298-7CD6-4B6C-B33E-DF2DE1C74C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9509" y="5800087"/>
            <a:ext cx="1068277" cy="921389"/>
          </a:xfrm>
          <a:prstGeom prst="rect">
            <a:avLst/>
          </a:prstGeom>
          <a:noFill/>
          <a:extLst>
            <a:ext uri="{909E8E84-426E-40DD-AFC4-6F175D3DCCD1}">
              <a14:hiddenFill xmlns:a14="http://schemas.microsoft.com/office/drawing/2010/main">
                <a:solidFill>
                  <a:srgbClr val="FFFFFF"/>
                </a:solidFill>
              </a14:hiddenFill>
            </a:ext>
          </a:extLst>
        </p:spPr>
      </p:pic>
      <p:sp>
        <p:nvSpPr>
          <p:cNvPr id="64" name="Rechthoek 63">
            <a:extLst>
              <a:ext uri="{FF2B5EF4-FFF2-40B4-BE49-F238E27FC236}">
                <a16:creationId xmlns:a16="http://schemas.microsoft.com/office/drawing/2014/main" id="{BAEB1C27-A9BB-4ABD-9BF9-25F232854491}"/>
              </a:ext>
            </a:extLst>
          </p:cNvPr>
          <p:cNvSpPr/>
          <p:nvPr/>
        </p:nvSpPr>
        <p:spPr>
          <a:xfrm>
            <a:off x="3283602" y="6166472"/>
            <a:ext cx="7377880" cy="461665"/>
          </a:xfrm>
          <a:prstGeom prst="rect">
            <a:avLst/>
          </a:prstGeom>
        </p:spPr>
        <p:txBody>
          <a:bodyPr wrap="square">
            <a:spAutoFit/>
          </a:bodyPr>
          <a:lstStyle/>
          <a:p>
            <a:r>
              <a:rPr lang="nl-NL" sz="2400" dirty="0" err="1">
                <a:solidFill>
                  <a:srgbClr val="0070C0"/>
                </a:solidFill>
              </a:rPr>
              <a:t>Attributes</a:t>
            </a:r>
            <a:r>
              <a:rPr lang="en-US" sz="2400" dirty="0">
                <a:solidFill>
                  <a:srgbClr val="0070C0"/>
                </a:solidFill>
              </a:rPr>
              <a:t> are case sensitive!  </a:t>
            </a:r>
            <a:r>
              <a:rPr lang="en-US" sz="2400" strike="sngStrike" dirty="0" err="1">
                <a:solidFill>
                  <a:srgbClr val="FF0000"/>
                </a:solidFill>
              </a:rPr>
              <a:t>C</a:t>
            </a:r>
            <a:r>
              <a:rPr lang="en-US" sz="2400" strike="sngStrike" dirty="0" err="1">
                <a:solidFill>
                  <a:srgbClr val="0070C0"/>
                </a:solidFill>
              </a:rPr>
              <a:t>har</a:t>
            </a:r>
            <a:r>
              <a:rPr lang="en-US" sz="2400" strike="sngStrike" dirty="0" err="1">
                <a:solidFill>
                  <a:srgbClr val="FF0000"/>
                </a:solidFill>
              </a:rPr>
              <a:t>S</a:t>
            </a:r>
            <a:r>
              <a:rPr lang="en-US" sz="2400" strike="sngStrike" dirty="0" err="1">
                <a:solidFill>
                  <a:srgbClr val="0070C0"/>
                </a:solidFill>
              </a:rPr>
              <a:t>et</a:t>
            </a:r>
            <a:r>
              <a:rPr lang="en-US" sz="2400" dirty="0">
                <a:solidFill>
                  <a:srgbClr val="0070C0"/>
                </a:solidFill>
              </a:rPr>
              <a:t> = “utf-8”</a:t>
            </a:r>
            <a:endParaRPr lang="nl-NL" sz="2400" dirty="0">
              <a:solidFill>
                <a:srgbClr val="0070C0"/>
              </a:solidFill>
            </a:endParaRPr>
          </a:p>
        </p:txBody>
      </p:sp>
    </p:spTree>
    <p:extLst>
      <p:ext uri="{BB962C8B-B14F-4D97-AF65-F5344CB8AC3E}">
        <p14:creationId xmlns:p14="http://schemas.microsoft.com/office/powerpoint/2010/main" val="41950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animBg="1"/>
      <p:bldP spid="56" grpId="0"/>
      <p:bldP spid="57" grpId="0" animBg="1"/>
      <p:bldP spid="58" grpId="0"/>
      <p:bldP spid="59" grpId="0" animBg="1"/>
      <p:bldP spid="60" grpId="0"/>
      <p:bldP spid="61" grpId="0" animBg="1"/>
      <p:bldP spid="62"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75004" y="118597"/>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Localization</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27</a:t>
            </a:fld>
            <a:endParaRPr lang="en-US" dirty="0">
              <a:solidFill>
                <a:srgbClr val="0066B3"/>
              </a:solidFill>
              <a:latin typeface="Arial"/>
            </a:endParaRPr>
          </a:p>
        </p:txBody>
      </p:sp>
      <p:sp>
        <p:nvSpPr>
          <p:cNvPr id="31" name="Rechthoek 30">
            <a:extLst>
              <a:ext uri="{FF2B5EF4-FFF2-40B4-BE49-F238E27FC236}">
                <a16:creationId xmlns:a16="http://schemas.microsoft.com/office/drawing/2014/main" id="{5054B8A3-F83C-4C94-81D1-20F9A2EECAA3}"/>
              </a:ext>
            </a:extLst>
          </p:cNvPr>
          <p:cNvSpPr/>
          <p:nvPr/>
        </p:nvSpPr>
        <p:spPr>
          <a:xfrm>
            <a:off x="1926312" y="2657187"/>
            <a:ext cx="9144000" cy="1015663"/>
          </a:xfrm>
          <a:prstGeom prst="rect">
            <a:avLst/>
          </a:prstGeom>
        </p:spPr>
        <p:txBody>
          <a:bodyPr wrap="square">
            <a:spAutoFit/>
          </a:bodyPr>
          <a:lstStyle/>
          <a:p>
            <a:pPr algn="ctr"/>
            <a:r>
              <a:rPr lang="nl-NL" sz="6000" dirty="0">
                <a:solidFill>
                  <a:srgbClr val="6F2C91"/>
                </a:solidFill>
                <a:latin typeface="Arial"/>
              </a:rPr>
              <a:t>&lt;html</a:t>
            </a:r>
            <a:r>
              <a:rPr lang="nl-NL" sz="6000" dirty="0">
                <a:solidFill>
                  <a:prstClr val="white"/>
                </a:solidFill>
                <a:latin typeface="Arial"/>
              </a:rPr>
              <a:t> </a:t>
            </a:r>
            <a:r>
              <a:rPr lang="nl-NL" sz="6000" dirty="0">
                <a:solidFill>
                  <a:srgbClr val="7030A0"/>
                </a:solidFill>
                <a:latin typeface="Arial"/>
              </a:rPr>
              <a:t>lang</a:t>
            </a:r>
            <a:r>
              <a:rPr lang="nl-NL" sz="6000" dirty="0">
                <a:solidFill>
                  <a:prstClr val="black"/>
                </a:solidFill>
                <a:latin typeface="Arial"/>
              </a:rPr>
              <a:t>="</a:t>
            </a:r>
            <a:r>
              <a:rPr lang="nl-NL" sz="6000" dirty="0">
                <a:solidFill>
                  <a:srgbClr val="FF0000"/>
                </a:solidFill>
                <a:latin typeface="Arial"/>
              </a:rPr>
              <a:t>en</a:t>
            </a:r>
            <a:r>
              <a:rPr lang="nl-NL" sz="6000" dirty="0">
                <a:solidFill>
                  <a:prstClr val="black"/>
                </a:solidFill>
                <a:latin typeface="Arial"/>
              </a:rPr>
              <a:t>" </a:t>
            </a:r>
            <a:r>
              <a:rPr lang="nl-NL" sz="6000" dirty="0">
                <a:solidFill>
                  <a:srgbClr val="6F2C91"/>
                </a:solidFill>
                <a:latin typeface="Arial"/>
              </a:rPr>
              <a:t>/&gt;</a:t>
            </a:r>
          </a:p>
        </p:txBody>
      </p:sp>
      <p:sp>
        <p:nvSpPr>
          <p:cNvPr id="32" name="PIJL-LINKS en -RECHTS 5">
            <a:extLst>
              <a:ext uri="{FF2B5EF4-FFF2-40B4-BE49-F238E27FC236}">
                <a16:creationId xmlns:a16="http://schemas.microsoft.com/office/drawing/2014/main" id="{0DF23F5B-9E65-4E2A-84C9-B542C8640588}"/>
              </a:ext>
            </a:extLst>
          </p:cNvPr>
          <p:cNvSpPr/>
          <p:nvPr/>
        </p:nvSpPr>
        <p:spPr>
          <a:xfrm>
            <a:off x="3683104" y="2369155"/>
            <a:ext cx="5649844" cy="256512"/>
          </a:xfrm>
          <a:prstGeom prst="leftRightArrow">
            <a:avLst/>
          </a:prstGeom>
          <a:solidFill>
            <a:srgbClr val="67AE3E"/>
          </a:solidFill>
          <a:ln w="25400" cap="flat" cmpd="sng" algn="ctr">
            <a:solidFill>
              <a:srgbClr val="67AE3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33" name="Rechthoek 32">
            <a:extLst>
              <a:ext uri="{FF2B5EF4-FFF2-40B4-BE49-F238E27FC236}">
                <a16:creationId xmlns:a16="http://schemas.microsoft.com/office/drawing/2014/main" id="{1341525F-7DDD-4EDF-B8B1-8C0B99E4BEF9}"/>
              </a:ext>
            </a:extLst>
          </p:cNvPr>
          <p:cNvSpPr/>
          <p:nvPr/>
        </p:nvSpPr>
        <p:spPr>
          <a:xfrm>
            <a:off x="1919416" y="1947863"/>
            <a:ext cx="9144000" cy="461665"/>
          </a:xfrm>
          <a:prstGeom prst="rect">
            <a:avLst/>
          </a:prstGeom>
        </p:spPr>
        <p:txBody>
          <a:bodyPr wrap="square">
            <a:spAutoFit/>
          </a:bodyPr>
          <a:lstStyle/>
          <a:p>
            <a:pPr algn="ctr"/>
            <a:r>
              <a:rPr lang="en-US" sz="2400" dirty="0">
                <a:solidFill>
                  <a:srgbClr val="0070C0"/>
                </a:solidFill>
                <a:latin typeface="Arial"/>
              </a:rPr>
              <a:t>ELEMENT</a:t>
            </a:r>
            <a:endParaRPr lang="nl-NL" sz="2400" dirty="0">
              <a:solidFill>
                <a:srgbClr val="0070C0"/>
              </a:solidFill>
              <a:latin typeface="Arial"/>
            </a:endParaRPr>
          </a:p>
        </p:txBody>
      </p:sp>
      <p:sp>
        <p:nvSpPr>
          <p:cNvPr id="34" name="PIJL-LINKS en -RECHTS 7">
            <a:extLst>
              <a:ext uri="{FF2B5EF4-FFF2-40B4-BE49-F238E27FC236}">
                <a16:creationId xmlns:a16="http://schemas.microsoft.com/office/drawing/2014/main" id="{05BF0A1A-1729-43A5-AE6D-0724548C3F52}"/>
              </a:ext>
            </a:extLst>
          </p:cNvPr>
          <p:cNvSpPr/>
          <p:nvPr/>
        </p:nvSpPr>
        <p:spPr>
          <a:xfrm>
            <a:off x="3683104" y="3744859"/>
            <a:ext cx="1749608" cy="161564"/>
          </a:xfrm>
          <a:prstGeom prst="leftRightArrow">
            <a:avLst/>
          </a:prstGeom>
          <a:solidFill>
            <a:srgbClr val="6F2C91"/>
          </a:solidFill>
          <a:ln w="25400" cap="flat" cmpd="sng" algn="ctr">
            <a:solidFill>
              <a:srgbClr val="6F2C9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35" name="Rechthoek 34">
            <a:extLst>
              <a:ext uri="{FF2B5EF4-FFF2-40B4-BE49-F238E27FC236}">
                <a16:creationId xmlns:a16="http://schemas.microsoft.com/office/drawing/2014/main" id="{8FFB3F68-CD19-4278-888F-5A23CE1605D5}"/>
              </a:ext>
            </a:extLst>
          </p:cNvPr>
          <p:cNvSpPr/>
          <p:nvPr/>
        </p:nvSpPr>
        <p:spPr>
          <a:xfrm>
            <a:off x="3056448" y="3920509"/>
            <a:ext cx="2448272" cy="461665"/>
          </a:xfrm>
          <a:prstGeom prst="rect">
            <a:avLst/>
          </a:prstGeom>
        </p:spPr>
        <p:txBody>
          <a:bodyPr wrap="square">
            <a:spAutoFit/>
          </a:bodyPr>
          <a:lstStyle/>
          <a:p>
            <a:pPr algn="ctr"/>
            <a:r>
              <a:rPr lang="nl-NL" sz="2400" dirty="0">
                <a:solidFill>
                  <a:srgbClr val="6F2C91"/>
                </a:solidFill>
                <a:latin typeface="Arial"/>
              </a:rPr>
              <a:t>TAG</a:t>
            </a:r>
          </a:p>
        </p:txBody>
      </p:sp>
      <p:sp>
        <p:nvSpPr>
          <p:cNvPr id="36" name="PIJL-LINKS en -RECHTS 9">
            <a:extLst>
              <a:ext uri="{FF2B5EF4-FFF2-40B4-BE49-F238E27FC236}">
                <a16:creationId xmlns:a16="http://schemas.microsoft.com/office/drawing/2014/main" id="{DB0606C6-EADB-4F54-82F2-25E0851B67F3}"/>
              </a:ext>
            </a:extLst>
          </p:cNvPr>
          <p:cNvSpPr/>
          <p:nvPr/>
        </p:nvSpPr>
        <p:spPr>
          <a:xfrm>
            <a:off x="8723663" y="3744858"/>
            <a:ext cx="609285" cy="175651"/>
          </a:xfrm>
          <a:prstGeom prst="leftRightArrow">
            <a:avLst/>
          </a:prstGeom>
          <a:solidFill>
            <a:srgbClr val="6F2C91"/>
          </a:solidFill>
          <a:ln w="25400" cap="flat" cmpd="sng" algn="ctr">
            <a:solidFill>
              <a:srgbClr val="6F2C9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37" name="Rechthoek 36">
            <a:extLst>
              <a:ext uri="{FF2B5EF4-FFF2-40B4-BE49-F238E27FC236}">
                <a16:creationId xmlns:a16="http://schemas.microsoft.com/office/drawing/2014/main" id="{A9E76133-095F-411F-9F8B-F6A36168F22A}"/>
              </a:ext>
            </a:extLst>
          </p:cNvPr>
          <p:cNvSpPr/>
          <p:nvPr/>
        </p:nvSpPr>
        <p:spPr>
          <a:xfrm>
            <a:off x="8622864" y="3906422"/>
            <a:ext cx="797652" cy="461665"/>
          </a:xfrm>
          <a:prstGeom prst="rect">
            <a:avLst/>
          </a:prstGeom>
        </p:spPr>
        <p:txBody>
          <a:bodyPr wrap="square">
            <a:spAutoFit/>
          </a:bodyPr>
          <a:lstStyle/>
          <a:p>
            <a:pPr algn="ctr"/>
            <a:r>
              <a:rPr lang="nl-NL" sz="2400" dirty="0">
                <a:solidFill>
                  <a:srgbClr val="6F2C91"/>
                </a:solidFill>
                <a:latin typeface="Arial"/>
              </a:rPr>
              <a:t>TAG</a:t>
            </a:r>
          </a:p>
        </p:txBody>
      </p:sp>
      <p:sp>
        <p:nvSpPr>
          <p:cNvPr id="38" name="PIJL-LINKS en -RECHTS 11">
            <a:extLst>
              <a:ext uri="{FF2B5EF4-FFF2-40B4-BE49-F238E27FC236}">
                <a16:creationId xmlns:a16="http://schemas.microsoft.com/office/drawing/2014/main" id="{C295F145-64A7-4BB4-98A4-06569989C0C1}"/>
              </a:ext>
            </a:extLst>
          </p:cNvPr>
          <p:cNvSpPr/>
          <p:nvPr/>
        </p:nvSpPr>
        <p:spPr>
          <a:xfrm>
            <a:off x="5627320" y="3744858"/>
            <a:ext cx="2952328" cy="175651"/>
          </a:xfrm>
          <a:prstGeom prst="leftRightArrow">
            <a:avLst/>
          </a:prstGeom>
          <a:solidFill>
            <a:srgbClr val="B02A30"/>
          </a:solidFill>
          <a:ln w="25400" cap="flat" cmpd="sng" algn="ctr">
            <a:solidFill>
              <a:srgbClr val="B02A3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srgbClr val="00B050"/>
              </a:solidFill>
              <a:effectLst/>
              <a:uLnTx/>
              <a:uFillTx/>
              <a:latin typeface="Arial"/>
              <a:ea typeface="+mn-ea"/>
              <a:cs typeface="+mn-cs"/>
            </a:endParaRPr>
          </a:p>
        </p:txBody>
      </p:sp>
      <p:sp>
        <p:nvSpPr>
          <p:cNvPr id="39" name="Rechthoek 38">
            <a:extLst>
              <a:ext uri="{FF2B5EF4-FFF2-40B4-BE49-F238E27FC236}">
                <a16:creationId xmlns:a16="http://schemas.microsoft.com/office/drawing/2014/main" id="{FD6D0E11-2C19-49D9-85F2-2559A6B20BA1}"/>
              </a:ext>
            </a:extLst>
          </p:cNvPr>
          <p:cNvSpPr/>
          <p:nvPr/>
        </p:nvSpPr>
        <p:spPr>
          <a:xfrm>
            <a:off x="5627320" y="3920509"/>
            <a:ext cx="2907976" cy="461665"/>
          </a:xfrm>
          <a:prstGeom prst="rect">
            <a:avLst/>
          </a:prstGeom>
        </p:spPr>
        <p:txBody>
          <a:bodyPr wrap="square">
            <a:spAutoFit/>
          </a:bodyPr>
          <a:lstStyle/>
          <a:p>
            <a:pPr algn="ctr"/>
            <a:r>
              <a:rPr lang="nl-NL" sz="2400" dirty="0">
                <a:solidFill>
                  <a:srgbClr val="00B050"/>
                </a:solidFill>
                <a:latin typeface="Arial"/>
              </a:rPr>
              <a:t>ATTRIBUTE</a:t>
            </a:r>
          </a:p>
        </p:txBody>
      </p:sp>
      <p:sp>
        <p:nvSpPr>
          <p:cNvPr id="40" name="PIJL-LINKS en -RECHTS 13">
            <a:extLst>
              <a:ext uri="{FF2B5EF4-FFF2-40B4-BE49-F238E27FC236}">
                <a16:creationId xmlns:a16="http://schemas.microsoft.com/office/drawing/2014/main" id="{5107D586-8B38-4EC6-A7DD-D6F992BC5D3A}"/>
              </a:ext>
            </a:extLst>
          </p:cNvPr>
          <p:cNvSpPr/>
          <p:nvPr/>
        </p:nvSpPr>
        <p:spPr>
          <a:xfrm>
            <a:off x="5627320" y="4395189"/>
            <a:ext cx="1479098" cy="175651"/>
          </a:xfrm>
          <a:prstGeom prst="leftRightArrow">
            <a:avLst/>
          </a:prstGeom>
          <a:solidFill>
            <a:srgbClr val="D3B21B"/>
          </a:solidFill>
          <a:ln w="25400" cap="flat" cmpd="sng" algn="ctr">
            <a:solidFill>
              <a:srgbClr val="D3B21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41" name="Rechthoek 40">
            <a:extLst>
              <a:ext uri="{FF2B5EF4-FFF2-40B4-BE49-F238E27FC236}">
                <a16:creationId xmlns:a16="http://schemas.microsoft.com/office/drawing/2014/main" id="{A5F86260-1C6B-40EB-93DA-0EB62ADF8F34}"/>
              </a:ext>
            </a:extLst>
          </p:cNvPr>
          <p:cNvSpPr/>
          <p:nvPr/>
        </p:nvSpPr>
        <p:spPr>
          <a:xfrm>
            <a:off x="5228678" y="4570840"/>
            <a:ext cx="2038842" cy="830997"/>
          </a:xfrm>
          <a:prstGeom prst="rect">
            <a:avLst/>
          </a:prstGeom>
        </p:spPr>
        <p:txBody>
          <a:bodyPr wrap="square">
            <a:spAutoFit/>
          </a:bodyPr>
          <a:lstStyle/>
          <a:p>
            <a:pPr algn="ctr"/>
            <a:r>
              <a:rPr lang="nl-NL" sz="2400" dirty="0">
                <a:solidFill>
                  <a:srgbClr val="7030A0"/>
                </a:solidFill>
                <a:latin typeface="Arial"/>
              </a:rPr>
              <a:t>ATTRIBUTE NAME</a:t>
            </a:r>
          </a:p>
        </p:txBody>
      </p:sp>
      <p:sp>
        <p:nvSpPr>
          <p:cNvPr id="42" name="PIJL-LINKS en -RECHTS 15">
            <a:extLst>
              <a:ext uri="{FF2B5EF4-FFF2-40B4-BE49-F238E27FC236}">
                <a16:creationId xmlns:a16="http://schemas.microsoft.com/office/drawing/2014/main" id="{235DCE76-7A35-4E1D-B86B-6FAB112B5B42}"/>
              </a:ext>
            </a:extLst>
          </p:cNvPr>
          <p:cNvSpPr/>
          <p:nvPr/>
        </p:nvSpPr>
        <p:spPr>
          <a:xfrm>
            <a:off x="7378131" y="4382174"/>
            <a:ext cx="1157165" cy="175651"/>
          </a:xfrm>
          <a:prstGeom prst="leftRightArrow">
            <a:avLst/>
          </a:prstGeom>
          <a:solidFill>
            <a:srgbClr val="009F8E"/>
          </a:solidFill>
          <a:ln w="25400" cap="flat" cmpd="sng" algn="ctr">
            <a:solidFill>
              <a:srgbClr val="009F8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43" name="Rechthoek 42">
            <a:extLst>
              <a:ext uri="{FF2B5EF4-FFF2-40B4-BE49-F238E27FC236}">
                <a16:creationId xmlns:a16="http://schemas.microsoft.com/office/drawing/2014/main" id="{0F45DF65-8160-4FEF-B2D2-81AA83AA95DC}"/>
              </a:ext>
            </a:extLst>
          </p:cNvPr>
          <p:cNvSpPr/>
          <p:nvPr/>
        </p:nvSpPr>
        <p:spPr>
          <a:xfrm>
            <a:off x="6884676" y="4557825"/>
            <a:ext cx="2448272" cy="830997"/>
          </a:xfrm>
          <a:prstGeom prst="rect">
            <a:avLst/>
          </a:prstGeom>
        </p:spPr>
        <p:txBody>
          <a:bodyPr wrap="square">
            <a:spAutoFit/>
          </a:bodyPr>
          <a:lstStyle/>
          <a:p>
            <a:pPr algn="ctr"/>
            <a:r>
              <a:rPr lang="nl-NL" sz="2400" dirty="0">
                <a:solidFill>
                  <a:srgbClr val="FF0000"/>
                </a:solidFill>
                <a:latin typeface="Arial"/>
              </a:rPr>
              <a:t>ATTRIBUTE </a:t>
            </a:r>
            <a:br>
              <a:rPr lang="nl-NL" sz="2400" dirty="0">
                <a:solidFill>
                  <a:srgbClr val="FF0000"/>
                </a:solidFill>
                <a:latin typeface="Arial"/>
              </a:rPr>
            </a:br>
            <a:r>
              <a:rPr lang="nl-NL" sz="2400" dirty="0">
                <a:solidFill>
                  <a:srgbClr val="FF0000"/>
                </a:solidFill>
                <a:latin typeface="Arial"/>
              </a:rPr>
              <a:t>VALUE</a:t>
            </a:r>
          </a:p>
        </p:txBody>
      </p:sp>
      <p:pic>
        <p:nvPicPr>
          <p:cNvPr id="44" name="Picture 2" descr="http://vignette4.wikia.nocookie.net/cloudywithachanceofmeatballs/images/c/cd/Warning_sign.png/revision/latest?cb=20140228025438">
            <a:extLst>
              <a:ext uri="{FF2B5EF4-FFF2-40B4-BE49-F238E27FC236}">
                <a16:creationId xmlns:a16="http://schemas.microsoft.com/office/drawing/2014/main" id="{C3519311-9E36-419E-AEF5-0CA4A1B757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1931" y="5702438"/>
            <a:ext cx="1068277" cy="921389"/>
          </a:xfrm>
          <a:prstGeom prst="rect">
            <a:avLst/>
          </a:prstGeom>
          <a:noFill/>
          <a:extLst>
            <a:ext uri="{909E8E84-426E-40DD-AFC4-6F175D3DCCD1}">
              <a14:hiddenFill xmlns:a14="http://schemas.microsoft.com/office/drawing/2010/main">
                <a:solidFill>
                  <a:srgbClr val="FFFFFF"/>
                </a:solidFill>
              </a14:hiddenFill>
            </a:ext>
          </a:extLst>
        </p:spPr>
      </p:pic>
      <p:sp>
        <p:nvSpPr>
          <p:cNvPr id="45" name="Rechthoek 44">
            <a:extLst>
              <a:ext uri="{FF2B5EF4-FFF2-40B4-BE49-F238E27FC236}">
                <a16:creationId xmlns:a16="http://schemas.microsoft.com/office/drawing/2014/main" id="{2B1046A4-53B8-4CD9-A27E-1F6A496DA0D7}"/>
              </a:ext>
            </a:extLst>
          </p:cNvPr>
          <p:cNvSpPr/>
          <p:nvPr/>
        </p:nvSpPr>
        <p:spPr>
          <a:xfrm>
            <a:off x="3506024" y="5932299"/>
            <a:ext cx="7377880" cy="830997"/>
          </a:xfrm>
          <a:prstGeom prst="rect">
            <a:avLst/>
          </a:prstGeom>
        </p:spPr>
        <p:txBody>
          <a:bodyPr wrap="square">
            <a:spAutoFit/>
          </a:bodyPr>
          <a:lstStyle/>
          <a:p>
            <a:r>
              <a:rPr lang="en-US" sz="2400" dirty="0" err="1">
                <a:solidFill>
                  <a:srgbClr val="0070C0"/>
                </a:solidFill>
              </a:rPr>
              <a:t>lang</a:t>
            </a:r>
            <a:r>
              <a:rPr lang="en-US" sz="2400" dirty="0">
                <a:solidFill>
                  <a:srgbClr val="0070C0"/>
                </a:solidFill>
              </a:rPr>
              <a:t> = “</a:t>
            </a:r>
            <a:r>
              <a:rPr lang="en-US" sz="2400" dirty="0" err="1">
                <a:solidFill>
                  <a:srgbClr val="0070C0"/>
                </a:solidFill>
              </a:rPr>
              <a:t>en</a:t>
            </a:r>
            <a:r>
              <a:rPr lang="en-US" sz="2400" dirty="0">
                <a:solidFill>
                  <a:srgbClr val="0070C0"/>
                </a:solidFill>
              </a:rPr>
              <a:t>” is not mandatory but can come in handy.</a:t>
            </a:r>
            <a:br>
              <a:rPr lang="en-US" sz="2400" dirty="0">
                <a:solidFill>
                  <a:srgbClr val="0070C0"/>
                </a:solidFill>
              </a:rPr>
            </a:br>
            <a:r>
              <a:rPr lang="en-US" sz="2400" i="1" dirty="0">
                <a:solidFill>
                  <a:srgbClr val="0070C0"/>
                </a:solidFill>
              </a:rPr>
              <a:t>(when using a </a:t>
            </a:r>
            <a:r>
              <a:rPr lang="en-US" sz="2400" i="1" dirty="0" err="1">
                <a:solidFill>
                  <a:srgbClr val="0070C0"/>
                </a:solidFill>
              </a:rPr>
              <a:t>screenreader</a:t>
            </a:r>
            <a:r>
              <a:rPr lang="en-US" sz="2400" i="1" dirty="0">
                <a:solidFill>
                  <a:srgbClr val="0070C0"/>
                </a:solidFill>
              </a:rPr>
              <a:t> for example)</a:t>
            </a:r>
            <a:endParaRPr lang="nl-NL" sz="2400" i="1" dirty="0">
              <a:solidFill>
                <a:srgbClr val="0070C0"/>
              </a:solidFill>
            </a:endParaRPr>
          </a:p>
        </p:txBody>
      </p:sp>
    </p:spTree>
    <p:extLst>
      <p:ext uri="{BB962C8B-B14F-4D97-AF65-F5344CB8AC3E}">
        <p14:creationId xmlns:p14="http://schemas.microsoft.com/office/powerpoint/2010/main" val="5573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7" grpId="0"/>
      <p:bldP spid="38" grpId="0" animBg="1"/>
      <p:bldP spid="39" grpId="0"/>
      <p:bldP spid="40" grpId="0" animBg="1"/>
      <p:bldP spid="41" grpId="0"/>
      <p:bldP spid="42" grpId="0" animBg="1"/>
      <p:bldP spid="43"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94054" y="127418"/>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bg1"/>
                </a:solidFill>
                <a:effectLst/>
                <a:uLnTx/>
                <a:uFillTx/>
                <a:latin typeface="Arial Narrow" panose="020B0606020202030204" pitchFamily="34" charset="0"/>
                <a:ea typeface="+mj-ea"/>
                <a:cs typeface="+mj-cs"/>
              </a:rPr>
              <a:t>Assignment lecture 2.1</a:t>
            </a:r>
            <a:endParaRPr kumimoji="0" lang="en-GB" sz="3600" b="0" i="0" u="none" strike="noStrike" kern="1200" cap="none" spc="0" normalizeH="0" baseline="0" noProof="0" dirty="0">
              <a:ln>
                <a:noFill/>
              </a:ln>
              <a:solidFill>
                <a:schemeClr val="bg1"/>
              </a:solidFill>
              <a:effectLst/>
              <a:uLnTx/>
              <a:uFillTx/>
              <a:latin typeface="Arial Narrow" panose="020B0606020202030204" pitchFamily="34" charset="0"/>
              <a:ea typeface="+mj-ea"/>
              <a:cs typeface="+mj-cs"/>
            </a:endParaRPr>
          </a:p>
        </p:txBody>
      </p:sp>
      <p:sp>
        <p:nvSpPr>
          <p:cNvPr id="4" name="Rechthoek 3">
            <a:extLst>
              <a:ext uri="{FF2B5EF4-FFF2-40B4-BE49-F238E27FC236}">
                <a16:creationId xmlns:a16="http://schemas.microsoft.com/office/drawing/2014/main" id="{2DF5AB39-F147-4789-9DA0-637DD716B133}"/>
              </a:ext>
            </a:extLst>
          </p:cNvPr>
          <p:cNvSpPr/>
          <p:nvPr/>
        </p:nvSpPr>
        <p:spPr>
          <a:xfrm>
            <a:off x="3332960" y="2679665"/>
            <a:ext cx="2879835" cy="16816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Tijdelijke aanduiding voor dianummer 2">
            <a:extLst>
              <a:ext uri="{FF2B5EF4-FFF2-40B4-BE49-F238E27FC236}">
                <a16:creationId xmlns:a16="http://schemas.microsoft.com/office/drawing/2014/main" id="{4593021C-F389-4840-A187-B0C9A2CAEDE1}"/>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104DC27-A426-4FC3-9A89-4945263473A7}" type="slidenum">
              <a:rPr kumimoji="0" lang="en-US" sz="1200" b="0" i="0" u="none" strike="noStrike" kern="1200" cap="none" spc="0" normalizeH="0" baseline="0" noProof="0" smtClean="0">
                <a:ln>
                  <a:noFill/>
                </a:ln>
                <a:solidFill>
                  <a:srgbClr val="0066B3"/>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0066B3"/>
              </a:solidFill>
              <a:effectLst/>
              <a:uLnTx/>
              <a:uFillTx/>
              <a:latin typeface="Arial"/>
              <a:ea typeface="+mn-ea"/>
              <a:cs typeface="+mn-cs"/>
            </a:endParaRPr>
          </a:p>
        </p:txBody>
      </p:sp>
      <p:pic>
        <p:nvPicPr>
          <p:cNvPr id="30722" name="Picture 2" descr="Under Construction Signage on Laptop Keyboard">
            <a:extLst>
              <a:ext uri="{FF2B5EF4-FFF2-40B4-BE49-F238E27FC236}">
                <a16:creationId xmlns:a16="http://schemas.microsoft.com/office/drawing/2014/main" id="{ED0B053B-D139-4257-BC9A-3B25A2289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9115" y="0"/>
            <a:ext cx="1327275" cy="9040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hulterbulter.files.wordpress.com/2011/04/running-symbol.png">
            <a:extLst>
              <a:ext uri="{FF2B5EF4-FFF2-40B4-BE49-F238E27FC236}">
                <a16:creationId xmlns:a16="http://schemas.microsoft.com/office/drawing/2014/main" id="{FF359DB9-D460-4180-9A76-1D094D9A2C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451" y="1002758"/>
            <a:ext cx="888033" cy="815044"/>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D0D51E9B-7B23-45F3-9A40-A65DC5144882}"/>
              </a:ext>
            </a:extLst>
          </p:cNvPr>
          <p:cNvSpPr txBox="1">
            <a:spLocks/>
          </p:cNvSpPr>
          <p:nvPr/>
        </p:nvSpPr>
        <p:spPr>
          <a:xfrm>
            <a:off x="563451" y="1817802"/>
            <a:ext cx="936104" cy="32403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l-NL" sz="2400" dirty="0"/>
              <a:t>20 min</a:t>
            </a:r>
          </a:p>
        </p:txBody>
      </p:sp>
      <p:sp>
        <p:nvSpPr>
          <p:cNvPr id="2" name="Rechthoek 1">
            <a:extLst>
              <a:ext uri="{FF2B5EF4-FFF2-40B4-BE49-F238E27FC236}">
                <a16:creationId xmlns:a16="http://schemas.microsoft.com/office/drawing/2014/main" id="{62D081CE-92B9-4A95-A4FC-9EB87111DA56}"/>
              </a:ext>
            </a:extLst>
          </p:cNvPr>
          <p:cNvSpPr/>
          <p:nvPr/>
        </p:nvSpPr>
        <p:spPr>
          <a:xfrm>
            <a:off x="3048000" y="1490008"/>
            <a:ext cx="7283910" cy="4401205"/>
          </a:xfrm>
          <a:prstGeom prst="rect">
            <a:avLst/>
          </a:prstGeom>
        </p:spPr>
        <p:txBody>
          <a:bodyPr wrap="square">
            <a:spAutoFit/>
          </a:bodyPr>
          <a:lstStyle/>
          <a:p>
            <a:pPr marL="342900" indent="-342900">
              <a:buFont typeface="Arial" panose="020B0604020202020204" pitchFamily="34" charset="0"/>
              <a:buChar char="•"/>
            </a:pPr>
            <a:r>
              <a:rPr lang="en-US" sz="2800" dirty="0"/>
              <a:t>Create a webpage “index_lecture2_1.html”</a:t>
            </a:r>
          </a:p>
          <a:p>
            <a:pPr marL="342900" indent="-342900">
              <a:buFont typeface="Arial" panose="020B0604020202020204" pitchFamily="34" charset="0"/>
              <a:buChar char="•"/>
            </a:pPr>
            <a:r>
              <a:rPr lang="en-US" sz="2800" dirty="0"/>
              <a:t>Add a title</a:t>
            </a:r>
          </a:p>
          <a:p>
            <a:pPr marL="342900" indent="-342900">
              <a:buFont typeface="Arial" panose="020B0604020202020204" pitchFamily="34" charset="0"/>
              <a:buChar char="•"/>
            </a:pPr>
            <a:r>
              <a:rPr lang="en-US" sz="2800" dirty="0"/>
              <a:t>Add meta information. </a:t>
            </a:r>
          </a:p>
          <a:p>
            <a:pPr marL="800100" lvl="1" indent="-342900">
              <a:buFont typeface="Wingdings" panose="05000000000000000000" pitchFamily="2" charset="2"/>
              <a:buChar char="ü"/>
            </a:pPr>
            <a:r>
              <a:rPr lang="en-US" sz="2800" dirty="0"/>
              <a:t>charset</a:t>
            </a:r>
          </a:p>
          <a:p>
            <a:pPr marL="800100" lvl="1" indent="-342900">
              <a:buFont typeface="Wingdings" panose="05000000000000000000" pitchFamily="2" charset="2"/>
              <a:buChar char="ü"/>
            </a:pPr>
            <a:r>
              <a:rPr lang="en-US" sz="2800" dirty="0"/>
              <a:t>name keywords for a website about you</a:t>
            </a:r>
          </a:p>
          <a:p>
            <a:pPr marL="800100" lvl="1" indent="-342900">
              <a:buFont typeface="Wingdings" panose="05000000000000000000" pitchFamily="2" charset="2"/>
              <a:buChar char="ü"/>
            </a:pPr>
            <a:r>
              <a:rPr lang="en-US" sz="2800" dirty="0"/>
              <a:t>description for a website about you</a:t>
            </a:r>
          </a:p>
          <a:p>
            <a:pPr marL="800100" lvl="1" indent="-342900">
              <a:buFont typeface="Wingdings" panose="05000000000000000000" pitchFamily="2" charset="2"/>
              <a:buChar char="ü"/>
            </a:pPr>
            <a:r>
              <a:rPr lang="en-US" sz="2800" dirty="0"/>
              <a:t>author</a:t>
            </a:r>
          </a:p>
          <a:p>
            <a:pPr marL="342900" indent="-342900">
              <a:buFont typeface="Arial" panose="020B0604020202020204" pitchFamily="34" charset="0"/>
              <a:buChar char="•"/>
            </a:pPr>
            <a:r>
              <a:rPr lang="en-US" sz="2800" dirty="0"/>
              <a:t>Test your website on Chrome, Edge and Firefox</a:t>
            </a:r>
          </a:p>
          <a:p>
            <a:pPr marL="342900" indent="-342900">
              <a:buFont typeface="Arial" panose="020B0604020202020204" pitchFamily="34" charset="0"/>
              <a:buChar char="•"/>
            </a:pPr>
            <a:r>
              <a:rPr lang="en-US" sz="2800" dirty="0"/>
              <a:t>Commit work on GitHub  </a:t>
            </a:r>
          </a:p>
          <a:p>
            <a:pPr marL="342900" indent="-342900">
              <a:buFont typeface="Arial" panose="020B0604020202020204" pitchFamily="34" charset="0"/>
              <a:buChar char="•"/>
            </a:pPr>
            <a:r>
              <a:rPr lang="en-US" sz="2800" dirty="0"/>
              <a:t>FTP your work on your webserver  </a:t>
            </a:r>
            <a:endParaRPr lang="en-GB" sz="2800" dirty="0"/>
          </a:p>
        </p:txBody>
      </p:sp>
    </p:spTree>
    <p:extLst>
      <p:ext uri="{BB962C8B-B14F-4D97-AF65-F5344CB8AC3E}">
        <p14:creationId xmlns:p14="http://schemas.microsoft.com/office/powerpoint/2010/main" val="422000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208430" y="100863"/>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Body of the Webpage</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29</a:t>
            </a:fld>
            <a:endParaRPr lang="en-US" dirty="0">
              <a:solidFill>
                <a:srgbClr val="0066B3"/>
              </a:solidFill>
              <a:latin typeface="Arial"/>
            </a:endParaRPr>
          </a:p>
        </p:txBody>
      </p:sp>
      <p:pic>
        <p:nvPicPr>
          <p:cNvPr id="4" name="Afbeelding 3">
            <a:extLst>
              <a:ext uri="{FF2B5EF4-FFF2-40B4-BE49-F238E27FC236}">
                <a16:creationId xmlns:a16="http://schemas.microsoft.com/office/drawing/2014/main" id="{C4D1CC79-EB82-4EDE-9BBB-FAA53542E755}"/>
              </a:ext>
            </a:extLst>
          </p:cNvPr>
          <p:cNvPicPr>
            <a:picLocks noChangeAspect="1"/>
          </p:cNvPicPr>
          <p:nvPr/>
        </p:nvPicPr>
        <p:blipFill>
          <a:blip r:embed="rId4"/>
          <a:stretch>
            <a:fillRect/>
          </a:stretch>
        </p:blipFill>
        <p:spPr>
          <a:xfrm>
            <a:off x="1286619" y="1746827"/>
            <a:ext cx="6438095" cy="4609524"/>
          </a:xfrm>
          <a:prstGeom prst="rect">
            <a:avLst/>
          </a:prstGeom>
        </p:spPr>
      </p:pic>
      <p:sp>
        <p:nvSpPr>
          <p:cNvPr id="16" name="Rechthoek 15">
            <a:extLst>
              <a:ext uri="{FF2B5EF4-FFF2-40B4-BE49-F238E27FC236}">
                <a16:creationId xmlns:a16="http://schemas.microsoft.com/office/drawing/2014/main" id="{BE1323B7-E493-4BB0-9D7F-5C0E4933971E}"/>
              </a:ext>
            </a:extLst>
          </p:cNvPr>
          <p:cNvSpPr/>
          <p:nvPr/>
        </p:nvSpPr>
        <p:spPr>
          <a:xfrm>
            <a:off x="1727956" y="2450228"/>
            <a:ext cx="8136904" cy="2731371"/>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a:ea typeface="+mn-ea"/>
              <a:cs typeface="+mn-cs"/>
            </a:endParaRPr>
          </a:p>
        </p:txBody>
      </p:sp>
      <p:sp>
        <p:nvSpPr>
          <p:cNvPr id="6" name="Pijl: links 5">
            <a:extLst>
              <a:ext uri="{FF2B5EF4-FFF2-40B4-BE49-F238E27FC236}">
                <a16:creationId xmlns:a16="http://schemas.microsoft.com/office/drawing/2014/main" id="{E8715FDB-5B09-4C8B-B6D5-8EC335DB3F1D}"/>
              </a:ext>
            </a:extLst>
          </p:cNvPr>
          <p:cNvSpPr/>
          <p:nvPr/>
        </p:nvSpPr>
        <p:spPr>
          <a:xfrm>
            <a:off x="2385848" y="5711169"/>
            <a:ext cx="1229710" cy="4729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72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65479" y="10289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600" dirty="0">
                <a:solidFill>
                  <a:schemeClr val="bg1"/>
                </a:solidFill>
                <a:latin typeface="Arial Narrow" panose="020B0606020202030204" pitchFamily="34" charset="0"/>
              </a:rPr>
              <a:t>Questions about previous lectures?</a:t>
            </a:r>
          </a:p>
        </p:txBody>
      </p:sp>
      <p:sp>
        <p:nvSpPr>
          <p:cNvPr id="3" name="Tijdelijke aanduiding voor dianummer 2">
            <a:extLst>
              <a:ext uri="{FF2B5EF4-FFF2-40B4-BE49-F238E27FC236}">
                <a16:creationId xmlns:a16="http://schemas.microsoft.com/office/drawing/2014/main" id="{262ADFA6-94CE-4003-BF1E-0F7D44881D0B}"/>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3</a:t>
            </a:fld>
            <a:endParaRPr lang="en-US" dirty="0">
              <a:solidFill>
                <a:srgbClr val="0066B3"/>
              </a:solidFill>
              <a:latin typeface="Arial"/>
            </a:endParaRPr>
          </a:p>
        </p:txBody>
      </p:sp>
      <p:sp>
        <p:nvSpPr>
          <p:cNvPr id="4" name="Rechthoek 3">
            <a:extLst>
              <a:ext uri="{FF2B5EF4-FFF2-40B4-BE49-F238E27FC236}">
                <a16:creationId xmlns:a16="http://schemas.microsoft.com/office/drawing/2014/main" id="{13FB9327-1C8E-462C-8503-B8D829778083}"/>
              </a:ext>
            </a:extLst>
          </p:cNvPr>
          <p:cNvSpPr/>
          <p:nvPr/>
        </p:nvSpPr>
        <p:spPr>
          <a:xfrm>
            <a:off x="2524112" y="2151727"/>
            <a:ext cx="6096000" cy="2862322"/>
          </a:xfrm>
          <a:prstGeom prst="rect">
            <a:avLst/>
          </a:prstGeom>
        </p:spPr>
        <p:txBody>
          <a:bodyPr>
            <a:spAutoFit/>
          </a:bodyPr>
          <a:lstStyle/>
          <a:p>
            <a:pPr marL="342900" indent="-342900">
              <a:buFont typeface="Arial" panose="020B0604020202020204" pitchFamily="34" charset="0"/>
              <a:buChar char="•"/>
            </a:pPr>
            <a:r>
              <a:rPr lang="en-US" sz="2000" dirty="0"/>
              <a:t>Eur 32.400 </a:t>
            </a:r>
          </a:p>
          <a:p>
            <a:pPr marL="342900" indent="-342900">
              <a:buFont typeface="Arial" panose="020B0604020202020204" pitchFamily="34" charset="0"/>
              <a:buChar char="•"/>
            </a:pPr>
            <a:r>
              <a:rPr lang="en-US" sz="2000" dirty="0" err="1"/>
              <a:t>Webmarkup</a:t>
            </a:r>
            <a:r>
              <a:rPr lang="en-US" sz="2000" dirty="0"/>
              <a:t> is logic</a:t>
            </a:r>
          </a:p>
          <a:p>
            <a:pPr marL="342900" indent="-342900">
              <a:buFont typeface="Arial" panose="020B0604020202020204" pitchFamily="34" charset="0"/>
              <a:buChar char="•"/>
            </a:pPr>
            <a:r>
              <a:rPr lang="en-US" sz="2000" dirty="0"/>
              <a:t>Notepad ++</a:t>
            </a:r>
          </a:p>
          <a:p>
            <a:pPr marL="342900" indent="-342900">
              <a:buFont typeface="Arial" panose="020B0604020202020204" pitchFamily="34" charset="0"/>
              <a:buChar char="•"/>
            </a:pPr>
            <a:r>
              <a:rPr lang="en-US" sz="2000" dirty="0"/>
              <a:t>Web browsers</a:t>
            </a:r>
          </a:p>
          <a:p>
            <a:pPr marL="342900" indent="-342900">
              <a:buFont typeface="Arial" panose="020B0604020202020204" pitchFamily="34" charset="0"/>
              <a:buChar char="•"/>
            </a:pPr>
            <a:r>
              <a:rPr lang="en-US" sz="2000" dirty="0" err="1"/>
              <a:t>Github</a:t>
            </a:r>
            <a:endParaRPr lang="en-US" sz="2000" dirty="0"/>
          </a:p>
          <a:p>
            <a:pPr marL="342900" indent="-342900">
              <a:buFont typeface="Arial" panose="020B0604020202020204" pitchFamily="34" charset="0"/>
              <a:buChar char="•"/>
            </a:pPr>
            <a:r>
              <a:rPr lang="en-US" sz="2000" dirty="0"/>
              <a:t>SAAS, PAAS &amp; NAS</a:t>
            </a:r>
          </a:p>
          <a:p>
            <a:pPr marL="342900" indent="-342900">
              <a:buFont typeface="Arial" panose="020B0604020202020204" pitchFamily="34" charset="0"/>
              <a:buChar char="•"/>
            </a:pPr>
            <a:r>
              <a:rPr lang="en-US" sz="2000" dirty="0" err="1"/>
              <a:t>Filezilla</a:t>
            </a:r>
            <a:endParaRPr lang="en-US" sz="2000" dirty="0"/>
          </a:p>
          <a:p>
            <a:pPr marL="342900" indent="-342900">
              <a:buFont typeface="Arial" panose="020B0604020202020204" pitchFamily="34" charset="0"/>
              <a:buChar char="•"/>
            </a:pPr>
            <a:r>
              <a:rPr lang="en-US" sz="2000" dirty="0"/>
              <a:t>Resources on internet</a:t>
            </a:r>
          </a:p>
          <a:p>
            <a:pPr marL="342900" indent="-342900">
              <a:buFont typeface="Arial" panose="020B0604020202020204" pitchFamily="34" charset="0"/>
              <a:buChar char="•"/>
            </a:pPr>
            <a:r>
              <a:rPr lang="en-US" sz="2000" dirty="0"/>
              <a:t>Homework</a:t>
            </a:r>
            <a:endParaRPr lang="en-GB" sz="2000" dirty="0"/>
          </a:p>
        </p:txBody>
      </p:sp>
      <p:pic>
        <p:nvPicPr>
          <p:cNvPr id="6" name="Picture 4" descr="Image result for email geen">
            <a:extLst>
              <a:ext uri="{FF2B5EF4-FFF2-40B4-BE49-F238E27FC236}">
                <a16:creationId xmlns:a16="http://schemas.microsoft.com/office/drawing/2014/main" id="{38CEFD70-94EF-4482-AC26-55EFA05A93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0247" y="971912"/>
            <a:ext cx="749197" cy="74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84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ABD2E0AB-13C2-473C-BF88-D0D2B97ABF12}"/>
              </a:ext>
            </a:extLst>
          </p:cNvPr>
          <p:cNvPicPr>
            <a:picLocks noChangeAspect="1"/>
          </p:cNvPicPr>
          <p:nvPr/>
        </p:nvPicPr>
        <p:blipFill>
          <a:blip r:embed="rId4"/>
          <a:stretch>
            <a:fillRect/>
          </a:stretch>
        </p:blipFill>
        <p:spPr>
          <a:xfrm>
            <a:off x="930881" y="1286911"/>
            <a:ext cx="8305800" cy="2686050"/>
          </a:xfrm>
          <a:prstGeom prst="rect">
            <a:avLst/>
          </a:prstGeom>
        </p:spPr>
      </p:pic>
      <p:sp>
        <p:nvSpPr>
          <p:cNvPr id="21" name="Rechthoek 20">
            <a:extLst>
              <a:ext uri="{FF2B5EF4-FFF2-40B4-BE49-F238E27FC236}">
                <a16:creationId xmlns:a16="http://schemas.microsoft.com/office/drawing/2014/main" id="{22A76C5E-D8F1-472F-B1C8-35F05D45F599}"/>
              </a:ext>
            </a:extLst>
          </p:cNvPr>
          <p:cNvSpPr/>
          <p:nvPr/>
        </p:nvSpPr>
        <p:spPr>
          <a:xfrm>
            <a:off x="1186918" y="1992521"/>
            <a:ext cx="8160455" cy="11143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5" name="Title 4">
            <a:extLst>
              <a:ext uri="{FF2B5EF4-FFF2-40B4-BE49-F238E27FC236}">
                <a16:creationId xmlns:a16="http://schemas.microsoft.com/office/drawing/2014/main" id="{561FC63A-B6BE-498E-B740-9594FF3D888A}"/>
              </a:ext>
            </a:extLst>
          </p:cNvPr>
          <p:cNvSpPr txBox="1">
            <a:spLocks/>
          </p:cNvSpPr>
          <p:nvPr/>
        </p:nvSpPr>
        <p:spPr>
          <a:xfrm>
            <a:off x="1098950" y="103688"/>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Entities</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30</a:t>
            </a:fld>
            <a:endParaRPr lang="en-US" dirty="0">
              <a:solidFill>
                <a:srgbClr val="0066B3"/>
              </a:solidFill>
              <a:latin typeface="Arial"/>
            </a:endParaRPr>
          </a:p>
        </p:txBody>
      </p:sp>
      <p:sp>
        <p:nvSpPr>
          <p:cNvPr id="12" name="Ovaal 11">
            <a:extLst>
              <a:ext uri="{FF2B5EF4-FFF2-40B4-BE49-F238E27FC236}">
                <a16:creationId xmlns:a16="http://schemas.microsoft.com/office/drawing/2014/main" id="{35015042-3D83-4FBD-B8F4-B292793A5B2C}"/>
              </a:ext>
            </a:extLst>
          </p:cNvPr>
          <p:cNvSpPr/>
          <p:nvPr/>
        </p:nvSpPr>
        <p:spPr>
          <a:xfrm>
            <a:off x="1523723" y="3270943"/>
            <a:ext cx="532119" cy="355422"/>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pic>
        <p:nvPicPr>
          <p:cNvPr id="13" name="Afbeelding 12">
            <a:extLst>
              <a:ext uri="{FF2B5EF4-FFF2-40B4-BE49-F238E27FC236}">
                <a16:creationId xmlns:a16="http://schemas.microsoft.com/office/drawing/2014/main" id="{C0F69364-DD8B-43EE-BF6B-C1ED7679EA9E}"/>
              </a:ext>
            </a:extLst>
          </p:cNvPr>
          <p:cNvPicPr>
            <a:picLocks noChangeAspect="1"/>
          </p:cNvPicPr>
          <p:nvPr/>
        </p:nvPicPr>
        <p:blipFill>
          <a:blip r:embed="rId5"/>
          <a:stretch>
            <a:fillRect/>
          </a:stretch>
        </p:blipFill>
        <p:spPr>
          <a:xfrm>
            <a:off x="930881" y="4031947"/>
            <a:ext cx="4857750" cy="1952625"/>
          </a:xfrm>
          <a:prstGeom prst="rect">
            <a:avLst/>
          </a:prstGeom>
          <a:ln>
            <a:solidFill>
              <a:srgbClr val="FFC000"/>
            </a:solidFill>
          </a:ln>
        </p:spPr>
      </p:pic>
      <p:sp>
        <p:nvSpPr>
          <p:cNvPr id="4" name="Rechthoek 3">
            <a:extLst>
              <a:ext uri="{FF2B5EF4-FFF2-40B4-BE49-F238E27FC236}">
                <a16:creationId xmlns:a16="http://schemas.microsoft.com/office/drawing/2014/main" id="{65EB92D9-A85C-4BAC-B3D9-2EE9EB2D0B6F}"/>
              </a:ext>
            </a:extLst>
          </p:cNvPr>
          <p:cNvSpPr/>
          <p:nvPr/>
        </p:nvSpPr>
        <p:spPr>
          <a:xfrm>
            <a:off x="847725" y="1103379"/>
            <a:ext cx="6467475" cy="183532"/>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hthoek 8">
            <a:extLst>
              <a:ext uri="{FF2B5EF4-FFF2-40B4-BE49-F238E27FC236}">
                <a16:creationId xmlns:a16="http://schemas.microsoft.com/office/drawing/2014/main" id="{05A3BC07-81ED-4CBE-BA3A-24AD75680902}"/>
              </a:ext>
            </a:extLst>
          </p:cNvPr>
          <p:cNvSpPr/>
          <p:nvPr/>
        </p:nvSpPr>
        <p:spPr>
          <a:xfrm>
            <a:off x="6096288" y="1226737"/>
            <a:ext cx="4655036" cy="923330"/>
          </a:xfrm>
          <a:prstGeom prst="rect">
            <a:avLst/>
          </a:prstGeom>
          <a:solidFill>
            <a:sysClr val="window" lastClr="FFFFFF"/>
          </a:solidFill>
          <a:ln w="28575">
            <a:solidFill>
              <a:srgbClr val="FFC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srgbClr val="6F2C91"/>
                </a:solidFill>
                <a:effectLst/>
                <a:uLnTx/>
                <a:uFillTx/>
                <a:latin typeface="Arial"/>
              </a:rPr>
              <a:t>&lt;h1&gt; &lt;/h1&gt;              	tag</a:t>
            </a:r>
          </a:p>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srgbClr val="6F2C91"/>
                </a:solidFill>
                <a:effectLst/>
                <a:uLnTx/>
                <a:uFillTx/>
                <a:latin typeface="Arial"/>
              </a:rPr>
              <a:t>&lt;p&gt; &lt;/p&gt;              	       	tag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Arial"/>
              </a:rPr>
              <a:t>align</a:t>
            </a:r>
            <a:r>
              <a:rPr kumimoji="0" lang="nl-NL" sz="1800" b="0" i="0" u="none" strike="noStrike" kern="0" cap="none" spc="0" normalizeH="0" baseline="0" noProof="0" dirty="0">
                <a:ln>
                  <a:noFill/>
                </a:ln>
                <a:solidFill>
                  <a:srgbClr val="FF0000"/>
                </a:solidFill>
                <a:effectLst/>
                <a:uLnTx/>
                <a:uFillTx/>
                <a:latin typeface="Arial"/>
              </a:rPr>
              <a:t>="right“ [HTML 4.01] 	</a:t>
            </a:r>
            <a:r>
              <a:rPr kumimoji="0" lang="en-GB" sz="1800" b="0" i="0" u="none" strike="noStrike" kern="0" cap="none" spc="0" normalizeH="0" baseline="0" noProof="0" dirty="0">
                <a:ln>
                  <a:noFill/>
                </a:ln>
                <a:solidFill>
                  <a:srgbClr val="FF0000"/>
                </a:solidFill>
                <a:effectLst/>
                <a:uLnTx/>
                <a:uFillTx/>
                <a:latin typeface="Arial"/>
              </a:rPr>
              <a:t>attribute</a:t>
            </a:r>
            <a:r>
              <a:rPr kumimoji="0" lang="nl-NL" sz="1800" b="0" i="0" u="none" strike="noStrike" kern="0" cap="none" spc="0" normalizeH="0" baseline="0" noProof="0" dirty="0">
                <a:ln>
                  <a:noFill/>
                </a:ln>
                <a:solidFill>
                  <a:srgbClr val="FF0000"/>
                </a:solidFill>
                <a:effectLst/>
                <a:uLnTx/>
                <a:uFillTx/>
                <a:latin typeface="Arial"/>
              </a:rPr>
              <a:t> &amp; </a:t>
            </a:r>
            <a:r>
              <a:rPr kumimoji="0" lang="nl-NL" sz="1800" b="0" i="0" u="none" strike="noStrike" kern="0" cap="none" spc="0" normalizeH="0" baseline="0" noProof="0" dirty="0" err="1">
                <a:ln>
                  <a:noFill/>
                </a:ln>
                <a:solidFill>
                  <a:srgbClr val="FF0000"/>
                </a:solidFill>
                <a:effectLst/>
                <a:uLnTx/>
                <a:uFillTx/>
                <a:latin typeface="Arial"/>
              </a:rPr>
              <a:t>value</a:t>
            </a:r>
            <a:endParaRPr kumimoji="0" lang="nl-NL" sz="1800" b="0" i="0" u="none" strike="noStrike" kern="0" cap="none" spc="0" normalizeH="0" baseline="0" noProof="0" dirty="0">
              <a:ln>
                <a:noFill/>
              </a:ln>
              <a:solidFill>
                <a:srgbClr val="FF0000"/>
              </a:solidFill>
              <a:effectLst/>
              <a:uLnTx/>
              <a:uFillTx/>
              <a:latin typeface="Arial"/>
            </a:endParaRPr>
          </a:p>
        </p:txBody>
      </p:sp>
      <p:sp>
        <p:nvSpPr>
          <p:cNvPr id="10" name="Ovaal 9">
            <a:extLst>
              <a:ext uri="{FF2B5EF4-FFF2-40B4-BE49-F238E27FC236}">
                <a16:creationId xmlns:a16="http://schemas.microsoft.com/office/drawing/2014/main" id="{E741F295-A536-4D66-A022-EB0A86860F92}"/>
              </a:ext>
            </a:extLst>
          </p:cNvPr>
          <p:cNvSpPr/>
          <p:nvPr/>
        </p:nvSpPr>
        <p:spPr>
          <a:xfrm>
            <a:off x="1227816" y="2068506"/>
            <a:ext cx="288032" cy="288032"/>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11" name="Ovaal 10">
            <a:extLst>
              <a:ext uri="{FF2B5EF4-FFF2-40B4-BE49-F238E27FC236}">
                <a16:creationId xmlns:a16="http://schemas.microsoft.com/office/drawing/2014/main" id="{A4DB494F-B2DC-40EF-A4EC-2E6F19663D09}"/>
              </a:ext>
            </a:extLst>
          </p:cNvPr>
          <p:cNvSpPr/>
          <p:nvPr/>
        </p:nvSpPr>
        <p:spPr>
          <a:xfrm>
            <a:off x="8948649" y="2212522"/>
            <a:ext cx="288032" cy="288032"/>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14" name="Ovaal 13">
            <a:extLst>
              <a:ext uri="{FF2B5EF4-FFF2-40B4-BE49-F238E27FC236}">
                <a16:creationId xmlns:a16="http://schemas.microsoft.com/office/drawing/2014/main" id="{0929E4F8-F4F1-462B-AB47-E9BA4938269A}"/>
              </a:ext>
            </a:extLst>
          </p:cNvPr>
          <p:cNvSpPr/>
          <p:nvPr/>
        </p:nvSpPr>
        <p:spPr>
          <a:xfrm>
            <a:off x="1247883" y="2854693"/>
            <a:ext cx="288032" cy="288032"/>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6" name="Rechthoek 5">
            <a:extLst>
              <a:ext uri="{FF2B5EF4-FFF2-40B4-BE49-F238E27FC236}">
                <a16:creationId xmlns:a16="http://schemas.microsoft.com/office/drawing/2014/main" id="{5F2E11C1-72C7-4D6A-A1D3-F5A021310F9A}"/>
              </a:ext>
            </a:extLst>
          </p:cNvPr>
          <p:cNvSpPr/>
          <p:nvPr/>
        </p:nvSpPr>
        <p:spPr>
          <a:xfrm>
            <a:off x="979649" y="5549437"/>
            <a:ext cx="4714015" cy="37305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5" name="Rechthoek 14">
            <a:extLst>
              <a:ext uri="{FF2B5EF4-FFF2-40B4-BE49-F238E27FC236}">
                <a16:creationId xmlns:a16="http://schemas.microsoft.com/office/drawing/2014/main" id="{046184C9-3B89-4A64-A039-40992505B33E}"/>
              </a:ext>
            </a:extLst>
          </p:cNvPr>
          <p:cNvSpPr/>
          <p:nvPr/>
        </p:nvSpPr>
        <p:spPr>
          <a:xfrm>
            <a:off x="979649" y="4635202"/>
            <a:ext cx="4714015" cy="90554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6" name="Rechthoek 15">
            <a:extLst>
              <a:ext uri="{FF2B5EF4-FFF2-40B4-BE49-F238E27FC236}">
                <a16:creationId xmlns:a16="http://schemas.microsoft.com/office/drawing/2014/main" id="{DD5FDF2B-BC3A-4567-AEC6-01DD3D306D90}"/>
              </a:ext>
            </a:extLst>
          </p:cNvPr>
          <p:cNvSpPr/>
          <p:nvPr/>
        </p:nvSpPr>
        <p:spPr>
          <a:xfrm>
            <a:off x="6153682" y="1565860"/>
            <a:ext cx="4453360" cy="25991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7" name="Rechthoek 16">
            <a:extLst>
              <a:ext uri="{FF2B5EF4-FFF2-40B4-BE49-F238E27FC236}">
                <a16:creationId xmlns:a16="http://schemas.microsoft.com/office/drawing/2014/main" id="{9F1E8DCB-B6AE-481A-A443-976AFD031484}"/>
              </a:ext>
            </a:extLst>
          </p:cNvPr>
          <p:cNvSpPr/>
          <p:nvPr/>
        </p:nvSpPr>
        <p:spPr>
          <a:xfrm>
            <a:off x="6117104" y="1840991"/>
            <a:ext cx="4597643" cy="25991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9" name="Ovaal 18">
            <a:extLst>
              <a:ext uri="{FF2B5EF4-FFF2-40B4-BE49-F238E27FC236}">
                <a16:creationId xmlns:a16="http://schemas.microsoft.com/office/drawing/2014/main" id="{1252C624-C69B-452C-B7F5-0148719403EA}"/>
              </a:ext>
            </a:extLst>
          </p:cNvPr>
          <p:cNvSpPr/>
          <p:nvPr/>
        </p:nvSpPr>
        <p:spPr>
          <a:xfrm>
            <a:off x="1186918" y="1405873"/>
            <a:ext cx="532119" cy="354609"/>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20" name="Ovaal 19">
            <a:extLst>
              <a:ext uri="{FF2B5EF4-FFF2-40B4-BE49-F238E27FC236}">
                <a16:creationId xmlns:a16="http://schemas.microsoft.com/office/drawing/2014/main" id="{E879327A-3F3F-4502-B5AF-70468C6E2F40}"/>
              </a:ext>
            </a:extLst>
          </p:cNvPr>
          <p:cNvSpPr/>
          <p:nvPr/>
        </p:nvSpPr>
        <p:spPr>
          <a:xfrm>
            <a:off x="1199075" y="1681827"/>
            <a:ext cx="532119" cy="354609"/>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22" name="Rechthoek 21">
            <a:extLst>
              <a:ext uri="{FF2B5EF4-FFF2-40B4-BE49-F238E27FC236}">
                <a16:creationId xmlns:a16="http://schemas.microsoft.com/office/drawing/2014/main" id="{65FFDC80-294D-44FF-B879-294BEFD67C6A}"/>
              </a:ext>
            </a:extLst>
          </p:cNvPr>
          <p:cNvSpPr/>
          <p:nvPr/>
        </p:nvSpPr>
        <p:spPr>
          <a:xfrm flipV="1">
            <a:off x="1186919" y="3167109"/>
            <a:ext cx="3470425" cy="5725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aphicFrame>
        <p:nvGraphicFramePr>
          <p:cNvPr id="2" name="Tabel 1">
            <a:extLst>
              <a:ext uri="{FF2B5EF4-FFF2-40B4-BE49-F238E27FC236}">
                <a16:creationId xmlns:a16="http://schemas.microsoft.com/office/drawing/2014/main" id="{9EB73C12-8A7A-4E04-834B-46ECECEDF68F}"/>
              </a:ext>
            </a:extLst>
          </p:cNvPr>
          <p:cNvGraphicFramePr>
            <a:graphicFrameLocks noGrp="1"/>
          </p:cNvGraphicFramePr>
          <p:nvPr>
            <p:extLst>
              <p:ext uri="{D42A27DB-BD31-4B8C-83A1-F6EECF244321}">
                <p14:modId xmlns:p14="http://schemas.microsoft.com/office/powerpoint/2010/main" val="483451132"/>
              </p:ext>
            </p:extLst>
          </p:nvPr>
        </p:nvGraphicFramePr>
        <p:xfrm>
          <a:off x="6056825" y="1103379"/>
          <a:ext cx="5560248" cy="4224125"/>
        </p:xfrm>
        <a:graphic>
          <a:graphicData uri="http://schemas.openxmlformats.org/drawingml/2006/table">
            <a:tbl>
              <a:tblPr>
                <a:tableStyleId>{8A107856-5554-42FB-B03E-39F5DBC370BA}</a:tableStyleId>
              </a:tblPr>
              <a:tblGrid>
                <a:gridCol w="611965">
                  <a:extLst>
                    <a:ext uri="{9D8B030D-6E8A-4147-A177-3AD203B41FA5}">
                      <a16:colId xmlns:a16="http://schemas.microsoft.com/office/drawing/2014/main" val="925388506"/>
                    </a:ext>
                  </a:extLst>
                </a:gridCol>
                <a:gridCol w="2686210">
                  <a:extLst>
                    <a:ext uri="{9D8B030D-6E8A-4147-A177-3AD203B41FA5}">
                      <a16:colId xmlns:a16="http://schemas.microsoft.com/office/drawing/2014/main" val="1597999420"/>
                    </a:ext>
                  </a:extLst>
                </a:gridCol>
                <a:gridCol w="1076660">
                  <a:extLst>
                    <a:ext uri="{9D8B030D-6E8A-4147-A177-3AD203B41FA5}">
                      <a16:colId xmlns:a16="http://schemas.microsoft.com/office/drawing/2014/main" val="2526866652"/>
                    </a:ext>
                  </a:extLst>
                </a:gridCol>
                <a:gridCol w="1185413">
                  <a:extLst>
                    <a:ext uri="{9D8B030D-6E8A-4147-A177-3AD203B41FA5}">
                      <a16:colId xmlns:a16="http://schemas.microsoft.com/office/drawing/2014/main" val="2538559114"/>
                    </a:ext>
                  </a:extLst>
                </a:gridCol>
              </a:tblGrid>
              <a:tr h="420542">
                <a:tc>
                  <a:txBody>
                    <a:bodyPr/>
                    <a:lstStyle/>
                    <a:p>
                      <a:pPr algn="l" fontAlgn="t"/>
                      <a:r>
                        <a:rPr lang="en-GB" sz="1300">
                          <a:effectLst/>
                        </a:rPr>
                        <a:t>Result</a:t>
                      </a:r>
                    </a:p>
                  </a:txBody>
                  <a:tcPr marL="109563" marR="54783" marT="54783" marB="54783"/>
                </a:tc>
                <a:tc>
                  <a:txBody>
                    <a:bodyPr/>
                    <a:lstStyle/>
                    <a:p>
                      <a:pPr algn="l" fontAlgn="t"/>
                      <a:r>
                        <a:rPr lang="en-GB" sz="1300">
                          <a:effectLst/>
                        </a:rPr>
                        <a:t>Description</a:t>
                      </a:r>
                    </a:p>
                  </a:txBody>
                  <a:tcPr marL="54783" marR="54783" marT="54783" marB="54783"/>
                </a:tc>
                <a:tc>
                  <a:txBody>
                    <a:bodyPr/>
                    <a:lstStyle/>
                    <a:p>
                      <a:pPr algn="l" fontAlgn="t"/>
                      <a:r>
                        <a:rPr lang="en-GB" sz="1300" b="1" dirty="0">
                          <a:effectLst/>
                        </a:rPr>
                        <a:t>Entity Name</a:t>
                      </a:r>
                    </a:p>
                  </a:txBody>
                  <a:tcPr marL="54783" marR="54783" marT="54783" marB="54783"/>
                </a:tc>
                <a:tc>
                  <a:txBody>
                    <a:bodyPr/>
                    <a:lstStyle/>
                    <a:p>
                      <a:pPr algn="l" fontAlgn="t"/>
                      <a:r>
                        <a:rPr lang="en-GB" sz="1300" b="1" dirty="0">
                          <a:effectLst/>
                        </a:rPr>
                        <a:t>Entity Number</a:t>
                      </a:r>
                    </a:p>
                  </a:txBody>
                  <a:tcPr marL="54783" marR="54783" marT="54783" marB="54783"/>
                </a:tc>
                <a:extLst>
                  <a:ext uri="{0D108BD9-81ED-4DB2-BD59-A6C34878D82A}">
                    <a16:rowId xmlns:a16="http://schemas.microsoft.com/office/drawing/2014/main" val="443829358"/>
                  </a:ext>
                </a:extLst>
              </a:tr>
              <a:tr h="255819">
                <a:tc>
                  <a:txBody>
                    <a:bodyPr/>
                    <a:lstStyle/>
                    <a:p>
                      <a:pPr algn="l" fontAlgn="t"/>
                      <a:endParaRPr lang="en-GB" sz="1300">
                        <a:effectLst/>
                      </a:endParaRPr>
                    </a:p>
                  </a:txBody>
                  <a:tcPr marL="109563" marR="54783" marT="54783" marB="54783"/>
                </a:tc>
                <a:tc>
                  <a:txBody>
                    <a:bodyPr/>
                    <a:lstStyle/>
                    <a:p>
                      <a:pPr algn="l" fontAlgn="t"/>
                      <a:r>
                        <a:rPr lang="en-GB" sz="1300" dirty="0">
                          <a:effectLst/>
                        </a:rPr>
                        <a:t>non-breaking space</a:t>
                      </a:r>
                    </a:p>
                  </a:txBody>
                  <a:tcPr marL="54783" marR="54783" marT="54783" marB="54783"/>
                </a:tc>
                <a:tc>
                  <a:txBody>
                    <a:bodyPr/>
                    <a:lstStyle/>
                    <a:p>
                      <a:pPr algn="l" fontAlgn="t"/>
                      <a:r>
                        <a:rPr lang="en-GB" sz="1300">
                          <a:effectLst/>
                        </a:rPr>
                        <a:t>&amp;nbsp;</a:t>
                      </a:r>
                    </a:p>
                  </a:txBody>
                  <a:tcPr marL="54783" marR="54783" marT="54783" marB="54783"/>
                </a:tc>
                <a:tc>
                  <a:txBody>
                    <a:bodyPr/>
                    <a:lstStyle/>
                    <a:p>
                      <a:pPr algn="l" fontAlgn="t"/>
                      <a:r>
                        <a:rPr lang="en-GB" sz="1300">
                          <a:effectLst/>
                        </a:rPr>
                        <a:t>&amp;#160;</a:t>
                      </a:r>
                    </a:p>
                  </a:txBody>
                  <a:tcPr marL="54783" marR="54783" marT="54783" marB="54783"/>
                </a:tc>
                <a:extLst>
                  <a:ext uri="{0D108BD9-81ED-4DB2-BD59-A6C34878D82A}">
                    <a16:rowId xmlns:a16="http://schemas.microsoft.com/office/drawing/2014/main" val="1103608954"/>
                  </a:ext>
                </a:extLst>
              </a:tr>
              <a:tr h="255819">
                <a:tc>
                  <a:txBody>
                    <a:bodyPr/>
                    <a:lstStyle/>
                    <a:p>
                      <a:pPr algn="l" fontAlgn="t"/>
                      <a:r>
                        <a:rPr lang="en-GB" sz="1300">
                          <a:effectLst/>
                        </a:rPr>
                        <a:t>&lt;</a:t>
                      </a:r>
                    </a:p>
                  </a:txBody>
                  <a:tcPr marL="109563" marR="54783" marT="54783" marB="54783"/>
                </a:tc>
                <a:tc>
                  <a:txBody>
                    <a:bodyPr/>
                    <a:lstStyle/>
                    <a:p>
                      <a:pPr algn="l" fontAlgn="t"/>
                      <a:r>
                        <a:rPr lang="en-GB" sz="1300" dirty="0">
                          <a:effectLst/>
                        </a:rPr>
                        <a:t>less than</a:t>
                      </a:r>
                    </a:p>
                  </a:txBody>
                  <a:tcPr marL="54783" marR="54783" marT="54783" marB="54783"/>
                </a:tc>
                <a:tc>
                  <a:txBody>
                    <a:bodyPr/>
                    <a:lstStyle/>
                    <a:p>
                      <a:pPr algn="l" fontAlgn="t"/>
                      <a:r>
                        <a:rPr lang="en-GB" sz="1300">
                          <a:effectLst/>
                        </a:rPr>
                        <a:t>&amp;lt;</a:t>
                      </a:r>
                    </a:p>
                  </a:txBody>
                  <a:tcPr marL="54783" marR="54783" marT="54783" marB="54783"/>
                </a:tc>
                <a:tc>
                  <a:txBody>
                    <a:bodyPr/>
                    <a:lstStyle/>
                    <a:p>
                      <a:pPr algn="l" fontAlgn="t"/>
                      <a:r>
                        <a:rPr lang="en-GB" sz="1300">
                          <a:effectLst/>
                        </a:rPr>
                        <a:t>&amp;#60;</a:t>
                      </a:r>
                    </a:p>
                  </a:txBody>
                  <a:tcPr marL="54783" marR="54783" marT="54783" marB="54783"/>
                </a:tc>
                <a:extLst>
                  <a:ext uri="{0D108BD9-81ED-4DB2-BD59-A6C34878D82A}">
                    <a16:rowId xmlns:a16="http://schemas.microsoft.com/office/drawing/2014/main" val="1620417324"/>
                  </a:ext>
                </a:extLst>
              </a:tr>
              <a:tr h="255819">
                <a:tc>
                  <a:txBody>
                    <a:bodyPr/>
                    <a:lstStyle/>
                    <a:p>
                      <a:pPr algn="l" fontAlgn="t"/>
                      <a:r>
                        <a:rPr lang="en-GB" sz="1300">
                          <a:effectLst/>
                        </a:rPr>
                        <a:t>&gt;</a:t>
                      </a:r>
                    </a:p>
                  </a:txBody>
                  <a:tcPr marL="109563" marR="54783" marT="54783" marB="54783"/>
                </a:tc>
                <a:tc>
                  <a:txBody>
                    <a:bodyPr/>
                    <a:lstStyle/>
                    <a:p>
                      <a:pPr algn="l" fontAlgn="t"/>
                      <a:r>
                        <a:rPr lang="en-GB" sz="1300" dirty="0">
                          <a:effectLst/>
                        </a:rPr>
                        <a:t>greater than</a:t>
                      </a:r>
                    </a:p>
                  </a:txBody>
                  <a:tcPr marL="54783" marR="54783" marT="54783" marB="54783"/>
                </a:tc>
                <a:tc>
                  <a:txBody>
                    <a:bodyPr/>
                    <a:lstStyle/>
                    <a:p>
                      <a:pPr algn="l" fontAlgn="t"/>
                      <a:r>
                        <a:rPr lang="en-GB" sz="1300">
                          <a:effectLst/>
                        </a:rPr>
                        <a:t>&amp;gt;</a:t>
                      </a:r>
                    </a:p>
                  </a:txBody>
                  <a:tcPr marL="54783" marR="54783" marT="54783" marB="54783"/>
                </a:tc>
                <a:tc>
                  <a:txBody>
                    <a:bodyPr/>
                    <a:lstStyle/>
                    <a:p>
                      <a:pPr algn="l" fontAlgn="t"/>
                      <a:r>
                        <a:rPr lang="en-GB" sz="1300">
                          <a:effectLst/>
                        </a:rPr>
                        <a:t>&amp;#62;</a:t>
                      </a:r>
                    </a:p>
                  </a:txBody>
                  <a:tcPr marL="54783" marR="54783" marT="54783" marB="54783"/>
                </a:tc>
                <a:extLst>
                  <a:ext uri="{0D108BD9-81ED-4DB2-BD59-A6C34878D82A}">
                    <a16:rowId xmlns:a16="http://schemas.microsoft.com/office/drawing/2014/main" val="1136499651"/>
                  </a:ext>
                </a:extLst>
              </a:tr>
              <a:tr h="255819">
                <a:tc>
                  <a:txBody>
                    <a:bodyPr/>
                    <a:lstStyle/>
                    <a:p>
                      <a:pPr algn="l" fontAlgn="t"/>
                      <a:r>
                        <a:rPr lang="en-GB" sz="1300">
                          <a:effectLst/>
                        </a:rPr>
                        <a:t>&amp;</a:t>
                      </a:r>
                    </a:p>
                  </a:txBody>
                  <a:tcPr marL="109563" marR="54783" marT="54783" marB="54783"/>
                </a:tc>
                <a:tc>
                  <a:txBody>
                    <a:bodyPr/>
                    <a:lstStyle/>
                    <a:p>
                      <a:pPr algn="l" fontAlgn="t"/>
                      <a:r>
                        <a:rPr lang="en-GB" sz="1300" dirty="0">
                          <a:effectLst/>
                        </a:rPr>
                        <a:t>ampersand</a:t>
                      </a:r>
                    </a:p>
                  </a:txBody>
                  <a:tcPr marL="54783" marR="54783" marT="54783" marB="54783"/>
                </a:tc>
                <a:tc>
                  <a:txBody>
                    <a:bodyPr/>
                    <a:lstStyle/>
                    <a:p>
                      <a:pPr algn="l" fontAlgn="t"/>
                      <a:r>
                        <a:rPr lang="en-GB" sz="1300">
                          <a:effectLst/>
                        </a:rPr>
                        <a:t>&amp;amp;</a:t>
                      </a:r>
                    </a:p>
                  </a:txBody>
                  <a:tcPr marL="54783" marR="54783" marT="54783" marB="54783"/>
                </a:tc>
                <a:tc>
                  <a:txBody>
                    <a:bodyPr/>
                    <a:lstStyle/>
                    <a:p>
                      <a:pPr algn="l" fontAlgn="t"/>
                      <a:r>
                        <a:rPr lang="en-GB" sz="1300">
                          <a:effectLst/>
                        </a:rPr>
                        <a:t>&amp;#38;</a:t>
                      </a:r>
                    </a:p>
                  </a:txBody>
                  <a:tcPr marL="54783" marR="54783" marT="54783" marB="54783"/>
                </a:tc>
                <a:extLst>
                  <a:ext uri="{0D108BD9-81ED-4DB2-BD59-A6C34878D82A}">
                    <a16:rowId xmlns:a16="http://schemas.microsoft.com/office/drawing/2014/main" val="1378404614"/>
                  </a:ext>
                </a:extLst>
              </a:tr>
              <a:tr h="255819">
                <a:tc>
                  <a:txBody>
                    <a:bodyPr/>
                    <a:lstStyle/>
                    <a:p>
                      <a:pPr algn="l" fontAlgn="t"/>
                      <a:r>
                        <a:rPr lang="en-GB" sz="1300">
                          <a:effectLst/>
                        </a:rPr>
                        <a:t>"</a:t>
                      </a:r>
                    </a:p>
                  </a:txBody>
                  <a:tcPr marL="109563" marR="54783" marT="54783" marB="54783"/>
                </a:tc>
                <a:tc>
                  <a:txBody>
                    <a:bodyPr/>
                    <a:lstStyle/>
                    <a:p>
                      <a:pPr algn="l" fontAlgn="t"/>
                      <a:r>
                        <a:rPr lang="en-GB" sz="1300" dirty="0">
                          <a:effectLst/>
                        </a:rPr>
                        <a:t>double quotation mark</a:t>
                      </a:r>
                    </a:p>
                  </a:txBody>
                  <a:tcPr marL="54783" marR="54783" marT="54783" marB="54783"/>
                </a:tc>
                <a:tc>
                  <a:txBody>
                    <a:bodyPr/>
                    <a:lstStyle/>
                    <a:p>
                      <a:pPr algn="l" fontAlgn="t"/>
                      <a:r>
                        <a:rPr lang="en-GB" sz="1300">
                          <a:effectLst/>
                        </a:rPr>
                        <a:t>&amp;quot;</a:t>
                      </a:r>
                    </a:p>
                  </a:txBody>
                  <a:tcPr marL="54783" marR="54783" marT="54783" marB="54783"/>
                </a:tc>
                <a:tc>
                  <a:txBody>
                    <a:bodyPr/>
                    <a:lstStyle/>
                    <a:p>
                      <a:pPr algn="l" fontAlgn="t"/>
                      <a:r>
                        <a:rPr lang="en-GB" sz="1300">
                          <a:effectLst/>
                        </a:rPr>
                        <a:t>&amp;#34;</a:t>
                      </a:r>
                    </a:p>
                  </a:txBody>
                  <a:tcPr marL="54783" marR="54783" marT="54783" marB="54783"/>
                </a:tc>
                <a:extLst>
                  <a:ext uri="{0D108BD9-81ED-4DB2-BD59-A6C34878D82A}">
                    <a16:rowId xmlns:a16="http://schemas.microsoft.com/office/drawing/2014/main" val="3967713506"/>
                  </a:ext>
                </a:extLst>
              </a:tr>
              <a:tr h="419037">
                <a:tc>
                  <a:txBody>
                    <a:bodyPr/>
                    <a:lstStyle/>
                    <a:p>
                      <a:pPr algn="l" fontAlgn="t"/>
                      <a:r>
                        <a:rPr lang="en-GB" sz="1300" dirty="0">
                          <a:effectLst/>
                        </a:rPr>
                        <a:t>'</a:t>
                      </a:r>
                    </a:p>
                  </a:txBody>
                  <a:tcPr marL="109563" marR="54783" marT="54783" marB="54783"/>
                </a:tc>
                <a:tc>
                  <a:txBody>
                    <a:bodyPr/>
                    <a:lstStyle/>
                    <a:p>
                      <a:pPr algn="l" fontAlgn="t"/>
                      <a:r>
                        <a:rPr lang="en-GB" sz="1300" dirty="0">
                          <a:effectLst/>
                        </a:rPr>
                        <a:t>single quotation mark (apostrophe)</a:t>
                      </a:r>
                    </a:p>
                  </a:txBody>
                  <a:tcPr marL="54783" marR="54783" marT="54783" marB="54783"/>
                </a:tc>
                <a:tc>
                  <a:txBody>
                    <a:bodyPr/>
                    <a:lstStyle/>
                    <a:p>
                      <a:pPr algn="l" fontAlgn="t"/>
                      <a:r>
                        <a:rPr lang="en-GB" sz="1300">
                          <a:effectLst/>
                        </a:rPr>
                        <a:t>&amp;apos;</a:t>
                      </a:r>
                    </a:p>
                  </a:txBody>
                  <a:tcPr marL="54783" marR="54783" marT="54783" marB="54783"/>
                </a:tc>
                <a:tc>
                  <a:txBody>
                    <a:bodyPr/>
                    <a:lstStyle/>
                    <a:p>
                      <a:pPr algn="l" fontAlgn="t"/>
                      <a:r>
                        <a:rPr lang="en-GB" sz="1300">
                          <a:effectLst/>
                        </a:rPr>
                        <a:t>&amp;#39;</a:t>
                      </a:r>
                    </a:p>
                  </a:txBody>
                  <a:tcPr marL="54783" marR="54783" marT="54783" marB="54783"/>
                </a:tc>
                <a:extLst>
                  <a:ext uri="{0D108BD9-81ED-4DB2-BD59-A6C34878D82A}">
                    <a16:rowId xmlns:a16="http://schemas.microsoft.com/office/drawing/2014/main" val="490769783"/>
                  </a:ext>
                </a:extLst>
              </a:tr>
              <a:tr h="255819">
                <a:tc>
                  <a:txBody>
                    <a:bodyPr/>
                    <a:lstStyle/>
                    <a:p>
                      <a:pPr algn="l" fontAlgn="t"/>
                      <a:r>
                        <a:rPr lang="en-GB" sz="1300">
                          <a:effectLst/>
                        </a:rPr>
                        <a:t>¢</a:t>
                      </a:r>
                    </a:p>
                  </a:txBody>
                  <a:tcPr marL="109563" marR="54783" marT="54783" marB="54783"/>
                </a:tc>
                <a:tc>
                  <a:txBody>
                    <a:bodyPr/>
                    <a:lstStyle/>
                    <a:p>
                      <a:pPr algn="l" fontAlgn="t"/>
                      <a:r>
                        <a:rPr lang="en-GB" sz="1300">
                          <a:effectLst/>
                        </a:rPr>
                        <a:t>cent</a:t>
                      </a:r>
                    </a:p>
                  </a:txBody>
                  <a:tcPr marL="54783" marR="54783" marT="54783" marB="54783"/>
                </a:tc>
                <a:tc>
                  <a:txBody>
                    <a:bodyPr/>
                    <a:lstStyle/>
                    <a:p>
                      <a:pPr algn="l" fontAlgn="t"/>
                      <a:r>
                        <a:rPr lang="en-GB" sz="1300">
                          <a:effectLst/>
                        </a:rPr>
                        <a:t>&amp;cent;</a:t>
                      </a:r>
                    </a:p>
                  </a:txBody>
                  <a:tcPr marL="54783" marR="54783" marT="54783" marB="54783"/>
                </a:tc>
                <a:tc>
                  <a:txBody>
                    <a:bodyPr/>
                    <a:lstStyle/>
                    <a:p>
                      <a:pPr algn="l" fontAlgn="t"/>
                      <a:r>
                        <a:rPr lang="en-GB" sz="1300">
                          <a:effectLst/>
                        </a:rPr>
                        <a:t>&amp;#162;</a:t>
                      </a:r>
                    </a:p>
                  </a:txBody>
                  <a:tcPr marL="54783" marR="54783" marT="54783" marB="54783"/>
                </a:tc>
                <a:extLst>
                  <a:ext uri="{0D108BD9-81ED-4DB2-BD59-A6C34878D82A}">
                    <a16:rowId xmlns:a16="http://schemas.microsoft.com/office/drawing/2014/main" val="348991776"/>
                  </a:ext>
                </a:extLst>
              </a:tr>
              <a:tr h="255819">
                <a:tc>
                  <a:txBody>
                    <a:bodyPr/>
                    <a:lstStyle/>
                    <a:p>
                      <a:pPr algn="l" fontAlgn="t"/>
                      <a:r>
                        <a:rPr lang="en-GB" sz="1300">
                          <a:effectLst/>
                        </a:rPr>
                        <a:t>£</a:t>
                      </a:r>
                    </a:p>
                  </a:txBody>
                  <a:tcPr marL="109563" marR="54783" marT="54783" marB="54783"/>
                </a:tc>
                <a:tc>
                  <a:txBody>
                    <a:bodyPr/>
                    <a:lstStyle/>
                    <a:p>
                      <a:pPr algn="l" fontAlgn="t"/>
                      <a:r>
                        <a:rPr lang="en-GB" sz="1300" dirty="0">
                          <a:effectLst/>
                        </a:rPr>
                        <a:t>pound</a:t>
                      </a:r>
                    </a:p>
                  </a:txBody>
                  <a:tcPr marL="54783" marR="54783" marT="54783" marB="54783"/>
                </a:tc>
                <a:tc>
                  <a:txBody>
                    <a:bodyPr/>
                    <a:lstStyle/>
                    <a:p>
                      <a:pPr algn="l" fontAlgn="t"/>
                      <a:r>
                        <a:rPr lang="en-GB" sz="1300">
                          <a:effectLst/>
                        </a:rPr>
                        <a:t>&amp;pound;</a:t>
                      </a:r>
                    </a:p>
                  </a:txBody>
                  <a:tcPr marL="54783" marR="54783" marT="54783" marB="54783"/>
                </a:tc>
                <a:tc>
                  <a:txBody>
                    <a:bodyPr/>
                    <a:lstStyle/>
                    <a:p>
                      <a:pPr algn="l" fontAlgn="t"/>
                      <a:r>
                        <a:rPr lang="en-GB" sz="1300">
                          <a:effectLst/>
                        </a:rPr>
                        <a:t>&amp;#163;</a:t>
                      </a:r>
                    </a:p>
                  </a:txBody>
                  <a:tcPr marL="54783" marR="54783" marT="54783" marB="54783"/>
                </a:tc>
                <a:extLst>
                  <a:ext uri="{0D108BD9-81ED-4DB2-BD59-A6C34878D82A}">
                    <a16:rowId xmlns:a16="http://schemas.microsoft.com/office/drawing/2014/main" val="1339954407"/>
                  </a:ext>
                </a:extLst>
              </a:tr>
              <a:tr h="255819">
                <a:tc>
                  <a:txBody>
                    <a:bodyPr/>
                    <a:lstStyle/>
                    <a:p>
                      <a:pPr algn="l" fontAlgn="t"/>
                      <a:r>
                        <a:rPr lang="en-GB" sz="1300">
                          <a:effectLst/>
                        </a:rPr>
                        <a:t>¥</a:t>
                      </a:r>
                    </a:p>
                  </a:txBody>
                  <a:tcPr marL="109563" marR="54783" marT="54783" marB="54783"/>
                </a:tc>
                <a:tc>
                  <a:txBody>
                    <a:bodyPr/>
                    <a:lstStyle/>
                    <a:p>
                      <a:pPr algn="l" fontAlgn="t"/>
                      <a:r>
                        <a:rPr lang="en-GB" sz="1300">
                          <a:effectLst/>
                        </a:rPr>
                        <a:t>yen</a:t>
                      </a:r>
                    </a:p>
                  </a:txBody>
                  <a:tcPr marL="54783" marR="54783" marT="54783" marB="54783"/>
                </a:tc>
                <a:tc>
                  <a:txBody>
                    <a:bodyPr/>
                    <a:lstStyle/>
                    <a:p>
                      <a:pPr algn="l" fontAlgn="t"/>
                      <a:r>
                        <a:rPr lang="en-GB" sz="1300">
                          <a:effectLst/>
                        </a:rPr>
                        <a:t>&amp;yen;</a:t>
                      </a:r>
                    </a:p>
                  </a:txBody>
                  <a:tcPr marL="54783" marR="54783" marT="54783" marB="54783"/>
                </a:tc>
                <a:tc>
                  <a:txBody>
                    <a:bodyPr/>
                    <a:lstStyle/>
                    <a:p>
                      <a:pPr algn="l" fontAlgn="t"/>
                      <a:r>
                        <a:rPr lang="en-GB" sz="1300">
                          <a:effectLst/>
                        </a:rPr>
                        <a:t>&amp;#165;</a:t>
                      </a:r>
                    </a:p>
                  </a:txBody>
                  <a:tcPr marL="54783" marR="54783" marT="54783" marB="54783"/>
                </a:tc>
                <a:extLst>
                  <a:ext uri="{0D108BD9-81ED-4DB2-BD59-A6C34878D82A}">
                    <a16:rowId xmlns:a16="http://schemas.microsoft.com/office/drawing/2014/main" val="3362451189"/>
                  </a:ext>
                </a:extLst>
              </a:tr>
              <a:tr h="255819">
                <a:tc>
                  <a:txBody>
                    <a:bodyPr/>
                    <a:lstStyle/>
                    <a:p>
                      <a:pPr algn="l" fontAlgn="t"/>
                      <a:r>
                        <a:rPr lang="en-GB" sz="1300">
                          <a:effectLst/>
                        </a:rPr>
                        <a:t>€</a:t>
                      </a:r>
                    </a:p>
                  </a:txBody>
                  <a:tcPr marL="109563" marR="54783" marT="54783" marB="54783"/>
                </a:tc>
                <a:tc>
                  <a:txBody>
                    <a:bodyPr/>
                    <a:lstStyle/>
                    <a:p>
                      <a:pPr algn="l" fontAlgn="t"/>
                      <a:r>
                        <a:rPr lang="en-GB" sz="1300">
                          <a:effectLst/>
                        </a:rPr>
                        <a:t>euro</a:t>
                      </a:r>
                    </a:p>
                  </a:txBody>
                  <a:tcPr marL="54783" marR="54783" marT="54783" marB="54783"/>
                </a:tc>
                <a:tc>
                  <a:txBody>
                    <a:bodyPr/>
                    <a:lstStyle/>
                    <a:p>
                      <a:pPr algn="l" fontAlgn="t"/>
                      <a:r>
                        <a:rPr lang="en-GB" sz="1300">
                          <a:effectLst/>
                        </a:rPr>
                        <a:t>&amp;euro;</a:t>
                      </a:r>
                    </a:p>
                  </a:txBody>
                  <a:tcPr marL="54783" marR="54783" marT="54783" marB="54783"/>
                </a:tc>
                <a:tc>
                  <a:txBody>
                    <a:bodyPr/>
                    <a:lstStyle/>
                    <a:p>
                      <a:pPr algn="l" fontAlgn="t"/>
                      <a:r>
                        <a:rPr lang="en-GB" sz="1300">
                          <a:effectLst/>
                        </a:rPr>
                        <a:t>&amp;#8364;</a:t>
                      </a:r>
                    </a:p>
                  </a:txBody>
                  <a:tcPr marL="54783" marR="54783" marT="54783" marB="54783"/>
                </a:tc>
                <a:extLst>
                  <a:ext uri="{0D108BD9-81ED-4DB2-BD59-A6C34878D82A}">
                    <a16:rowId xmlns:a16="http://schemas.microsoft.com/office/drawing/2014/main" val="188672822"/>
                  </a:ext>
                </a:extLst>
              </a:tr>
              <a:tr h="255819">
                <a:tc>
                  <a:txBody>
                    <a:bodyPr/>
                    <a:lstStyle/>
                    <a:p>
                      <a:pPr algn="l" fontAlgn="t"/>
                      <a:r>
                        <a:rPr lang="en-GB" sz="1300">
                          <a:effectLst/>
                        </a:rPr>
                        <a:t>©</a:t>
                      </a:r>
                    </a:p>
                  </a:txBody>
                  <a:tcPr marL="109563" marR="54783" marT="54783" marB="54783"/>
                </a:tc>
                <a:tc>
                  <a:txBody>
                    <a:bodyPr/>
                    <a:lstStyle/>
                    <a:p>
                      <a:pPr algn="l" fontAlgn="t"/>
                      <a:r>
                        <a:rPr lang="en-GB" sz="1300" dirty="0">
                          <a:effectLst/>
                        </a:rPr>
                        <a:t>copyright</a:t>
                      </a:r>
                    </a:p>
                  </a:txBody>
                  <a:tcPr marL="54783" marR="54783" marT="54783" marB="54783"/>
                </a:tc>
                <a:tc>
                  <a:txBody>
                    <a:bodyPr/>
                    <a:lstStyle/>
                    <a:p>
                      <a:pPr algn="l" fontAlgn="t"/>
                      <a:r>
                        <a:rPr lang="en-GB" sz="1300">
                          <a:effectLst/>
                        </a:rPr>
                        <a:t>&amp;copy;</a:t>
                      </a:r>
                    </a:p>
                  </a:txBody>
                  <a:tcPr marL="54783" marR="54783" marT="54783" marB="54783"/>
                </a:tc>
                <a:tc>
                  <a:txBody>
                    <a:bodyPr/>
                    <a:lstStyle/>
                    <a:p>
                      <a:pPr algn="l" fontAlgn="t"/>
                      <a:r>
                        <a:rPr lang="en-GB" sz="1300" dirty="0">
                          <a:effectLst/>
                        </a:rPr>
                        <a:t>&amp;#169;</a:t>
                      </a:r>
                    </a:p>
                  </a:txBody>
                  <a:tcPr marL="54783" marR="54783" marT="54783" marB="54783"/>
                </a:tc>
                <a:extLst>
                  <a:ext uri="{0D108BD9-81ED-4DB2-BD59-A6C34878D82A}">
                    <a16:rowId xmlns:a16="http://schemas.microsoft.com/office/drawing/2014/main" val="1968696902"/>
                  </a:ext>
                </a:extLst>
              </a:tr>
              <a:tr h="255819">
                <a:tc>
                  <a:txBody>
                    <a:bodyPr/>
                    <a:lstStyle/>
                    <a:p>
                      <a:pPr algn="l" fontAlgn="t"/>
                      <a:r>
                        <a:rPr lang="en-GB" sz="1300">
                          <a:effectLst/>
                        </a:rPr>
                        <a:t>®</a:t>
                      </a:r>
                    </a:p>
                  </a:txBody>
                  <a:tcPr marL="109563" marR="54783" marT="54783" marB="54783"/>
                </a:tc>
                <a:tc>
                  <a:txBody>
                    <a:bodyPr/>
                    <a:lstStyle/>
                    <a:p>
                      <a:pPr algn="l" fontAlgn="t"/>
                      <a:r>
                        <a:rPr lang="en-GB" sz="1300">
                          <a:effectLst/>
                        </a:rPr>
                        <a:t>registered trademark</a:t>
                      </a:r>
                    </a:p>
                  </a:txBody>
                  <a:tcPr marL="54783" marR="54783" marT="54783" marB="54783"/>
                </a:tc>
                <a:tc>
                  <a:txBody>
                    <a:bodyPr/>
                    <a:lstStyle/>
                    <a:p>
                      <a:pPr algn="l" fontAlgn="t"/>
                      <a:r>
                        <a:rPr lang="en-GB" sz="1300">
                          <a:effectLst/>
                        </a:rPr>
                        <a:t>&amp;reg;</a:t>
                      </a:r>
                    </a:p>
                  </a:txBody>
                  <a:tcPr marL="54783" marR="54783" marT="54783" marB="54783"/>
                </a:tc>
                <a:tc>
                  <a:txBody>
                    <a:bodyPr/>
                    <a:lstStyle/>
                    <a:p>
                      <a:pPr algn="l" fontAlgn="t"/>
                      <a:r>
                        <a:rPr lang="en-GB" sz="1300" dirty="0">
                          <a:effectLst/>
                        </a:rPr>
                        <a:t>&amp;#174;</a:t>
                      </a:r>
                    </a:p>
                  </a:txBody>
                  <a:tcPr marL="54783" marR="54783" marT="54783" marB="54783"/>
                </a:tc>
                <a:extLst>
                  <a:ext uri="{0D108BD9-81ED-4DB2-BD59-A6C34878D82A}">
                    <a16:rowId xmlns:a16="http://schemas.microsoft.com/office/drawing/2014/main" val="1194072911"/>
                  </a:ext>
                </a:extLst>
              </a:tr>
            </a:tbl>
          </a:graphicData>
        </a:graphic>
      </p:graphicFrame>
      <p:pic>
        <p:nvPicPr>
          <p:cNvPr id="23" name="Afbeelding 22">
            <a:extLst>
              <a:ext uri="{FF2B5EF4-FFF2-40B4-BE49-F238E27FC236}">
                <a16:creationId xmlns:a16="http://schemas.microsoft.com/office/drawing/2014/main" id="{BBBC190D-EA75-466D-A510-7A59039EE9F3}"/>
              </a:ext>
            </a:extLst>
          </p:cNvPr>
          <p:cNvPicPr>
            <a:picLocks noChangeAspect="1"/>
          </p:cNvPicPr>
          <p:nvPr/>
        </p:nvPicPr>
        <p:blipFill>
          <a:blip r:embed="rId6"/>
          <a:stretch>
            <a:fillRect/>
          </a:stretch>
        </p:blipFill>
        <p:spPr>
          <a:xfrm>
            <a:off x="6096000" y="4014066"/>
            <a:ext cx="1847619" cy="1970506"/>
          </a:xfrm>
          <a:prstGeom prst="rect">
            <a:avLst/>
          </a:prstGeom>
          <a:ln>
            <a:solidFill>
              <a:schemeClr val="accent1"/>
            </a:solidFill>
          </a:ln>
        </p:spPr>
      </p:pic>
      <p:pic>
        <p:nvPicPr>
          <p:cNvPr id="24" name="Afbeelding 23">
            <a:extLst>
              <a:ext uri="{FF2B5EF4-FFF2-40B4-BE49-F238E27FC236}">
                <a16:creationId xmlns:a16="http://schemas.microsoft.com/office/drawing/2014/main" id="{5F9AC4F4-F4F0-4FE4-88FB-FD61AE5FF9C0}"/>
              </a:ext>
            </a:extLst>
          </p:cNvPr>
          <p:cNvPicPr>
            <a:picLocks noChangeAspect="1"/>
          </p:cNvPicPr>
          <p:nvPr/>
        </p:nvPicPr>
        <p:blipFill>
          <a:blip r:embed="rId7"/>
          <a:stretch>
            <a:fillRect/>
          </a:stretch>
        </p:blipFill>
        <p:spPr>
          <a:xfrm>
            <a:off x="9942524" y="2885042"/>
            <a:ext cx="1244083" cy="3836434"/>
          </a:xfrm>
          <a:prstGeom prst="rect">
            <a:avLst/>
          </a:prstGeom>
          <a:ln>
            <a:solidFill>
              <a:schemeClr val="accent1"/>
            </a:solidFill>
          </a:ln>
        </p:spPr>
      </p:pic>
      <p:sp>
        <p:nvSpPr>
          <p:cNvPr id="25" name="Pijl: rechts 24">
            <a:extLst>
              <a:ext uri="{FF2B5EF4-FFF2-40B4-BE49-F238E27FC236}">
                <a16:creationId xmlns:a16="http://schemas.microsoft.com/office/drawing/2014/main" id="{BF961BE1-AC89-45F3-A923-DEE18056D022}"/>
              </a:ext>
            </a:extLst>
          </p:cNvPr>
          <p:cNvSpPr/>
          <p:nvPr/>
        </p:nvSpPr>
        <p:spPr>
          <a:xfrm>
            <a:off x="8406573" y="4552083"/>
            <a:ext cx="940800" cy="783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220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par>
                                <p:cTn id="61" presetID="1" presetClass="exit" presetSubtype="0" fill="hold" grpId="2" nodeType="with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9">
                                            <p:txEl>
                                              <p:pRg st="0" end="0"/>
                                            </p:txEl>
                                          </p:spTgt>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9">
                                            <p:txEl>
                                              <p:pRg st="1" end="1"/>
                                            </p:txEl>
                                          </p:spTgt>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9">
                                            <p:txEl>
                                              <p:pRg st="2" end="2"/>
                                            </p:txEl>
                                          </p:spTgt>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2" grpId="0" animBg="1"/>
      <p:bldP spid="9" grpId="0" uiExpand="1" build="allAtOnce" animBg="1"/>
      <p:bldP spid="10" grpId="0" animBg="1"/>
      <p:bldP spid="10" grpId="1" animBg="1"/>
      <p:bldP spid="11" grpId="0" animBg="1"/>
      <p:bldP spid="14" grpId="0" animBg="1"/>
      <p:bldP spid="14" grpId="1" animBg="1"/>
      <p:bldP spid="14" grpId="2" animBg="1"/>
      <p:bldP spid="6" grpId="0" animBg="1"/>
      <p:bldP spid="15" grpId="0" animBg="1"/>
      <p:bldP spid="16" grpId="0" animBg="1"/>
      <p:bldP spid="17" grpId="0" animBg="1"/>
      <p:bldP spid="19" grpId="0" animBg="1"/>
      <p:bldP spid="20" grpId="0" animBg="1"/>
      <p:bldP spid="22" grpId="0" animBg="1"/>
      <p:bldP spid="25" grpId="0" animBg="1"/>
      <p:bldP spid="2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06658" y="11241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Images in the /</a:t>
            </a:r>
            <a:r>
              <a:rPr lang="en-US" sz="3600" dirty="0" err="1">
                <a:solidFill>
                  <a:schemeClr val="bg1"/>
                </a:solidFill>
                <a:latin typeface="Arial Narrow" panose="020B0606020202030204" pitchFamily="34" charset="0"/>
              </a:rPr>
              <a:t>img</a:t>
            </a:r>
            <a:r>
              <a:rPr lang="en-US" sz="3600" dirty="0">
                <a:solidFill>
                  <a:schemeClr val="bg1"/>
                </a:solidFill>
                <a:latin typeface="Arial Narrow" panose="020B0606020202030204" pitchFamily="34" charset="0"/>
              </a:rPr>
              <a:t> folder</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31</a:t>
            </a:fld>
            <a:endParaRPr lang="en-US" dirty="0">
              <a:solidFill>
                <a:srgbClr val="0066B3"/>
              </a:solidFill>
              <a:latin typeface="Arial"/>
            </a:endParaRPr>
          </a:p>
        </p:txBody>
      </p:sp>
      <p:pic>
        <p:nvPicPr>
          <p:cNvPr id="21" name="Afbeelding 20">
            <a:extLst>
              <a:ext uri="{FF2B5EF4-FFF2-40B4-BE49-F238E27FC236}">
                <a16:creationId xmlns:a16="http://schemas.microsoft.com/office/drawing/2014/main" id="{341F2A0E-A9F3-4253-A9F7-1AC32077F306}"/>
              </a:ext>
            </a:extLst>
          </p:cNvPr>
          <p:cNvPicPr>
            <a:picLocks noChangeAspect="1"/>
          </p:cNvPicPr>
          <p:nvPr/>
        </p:nvPicPr>
        <p:blipFill>
          <a:blip r:embed="rId4"/>
          <a:stretch>
            <a:fillRect/>
          </a:stretch>
        </p:blipFill>
        <p:spPr>
          <a:xfrm>
            <a:off x="1463510" y="2031199"/>
            <a:ext cx="9264979" cy="1973241"/>
          </a:xfrm>
          <a:prstGeom prst="rect">
            <a:avLst/>
          </a:prstGeom>
        </p:spPr>
      </p:pic>
      <p:sp>
        <p:nvSpPr>
          <p:cNvPr id="22" name="Ovaal 21">
            <a:extLst>
              <a:ext uri="{FF2B5EF4-FFF2-40B4-BE49-F238E27FC236}">
                <a16:creationId xmlns:a16="http://schemas.microsoft.com/office/drawing/2014/main" id="{68CA9D08-2FA4-4C56-BA87-A1D61E87D267}"/>
              </a:ext>
            </a:extLst>
          </p:cNvPr>
          <p:cNvSpPr/>
          <p:nvPr/>
        </p:nvSpPr>
        <p:spPr>
          <a:xfrm>
            <a:off x="1824393" y="3324898"/>
            <a:ext cx="792088" cy="432048"/>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pic>
        <p:nvPicPr>
          <p:cNvPr id="23" name="Afbeelding 22">
            <a:extLst>
              <a:ext uri="{FF2B5EF4-FFF2-40B4-BE49-F238E27FC236}">
                <a16:creationId xmlns:a16="http://schemas.microsoft.com/office/drawing/2014/main" id="{24DC1E04-2958-43EA-B430-6C97AD9B5392}"/>
              </a:ext>
            </a:extLst>
          </p:cNvPr>
          <p:cNvPicPr>
            <a:picLocks noChangeAspect="1"/>
          </p:cNvPicPr>
          <p:nvPr/>
        </p:nvPicPr>
        <p:blipFill>
          <a:blip r:embed="rId5"/>
          <a:stretch>
            <a:fillRect/>
          </a:stretch>
        </p:blipFill>
        <p:spPr>
          <a:xfrm>
            <a:off x="4032443" y="4085519"/>
            <a:ext cx="4127112" cy="2775629"/>
          </a:xfrm>
          <a:prstGeom prst="rect">
            <a:avLst/>
          </a:prstGeom>
        </p:spPr>
      </p:pic>
      <p:sp>
        <p:nvSpPr>
          <p:cNvPr id="24" name="Pijl: rechts 23">
            <a:extLst>
              <a:ext uri="{FF2B5EF4-FFF2-40B4-BE49-F238E27FC236}">
                <a16:creationId xmlns:a16="http://schemas.microsoft.com/office/drawing/2014/main" id="{1F8B568D-B73E-4687-B3B7-2288333B3DD9}"/>
              </a:ext>
            </a:extLst>
          </p:cNvPr>
          <p:cNvSpPr/>
          <p:nvPr/>
        </p:nvSpPr>
        <p:spPr>
          <a:xfrm rot="2396565">
            <a:off x="2765578" y="3882236"/>
            <a:ext cx="1152609" cy="528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hoek 24">
            <a:extLst>
              <a:ext uri="{FF2B5EF4-FFF2-40B4-BE49-F238E27FC236}">
                <a16:creationId xmlns:a16="http://schemas.microsoft.com/office/drawing/2014/main" id="{49A73D50-2DD1-405C-88C9-3C08E65E1195}"/>
              </a:ext>
            </a:extLst>
          </p:cNvPr>
          <p:cNvSpPr/>
          <p:nvPr/>
        </p:nvSpPr>
        <p:spPr>
          <a:xfrm>
            <a:off x="5675586" y="4992416"/>
            <a:ext cx="1786759" cy="1644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5865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 name="Afbeelding 13">
            <a:extLst>
              <a:ext uri="{FF2B5EF4-FFF2-40B4-BE49-F238E27FC236}">
                <a16:creationId xmlns:a16="http://schemas.microsoft.com/office/drawing/2014/main" id="{0B678DB1-D88D-46BB-B2A3-F6422ACF52D9}"/>
              </a:ext>
            </a:extLst>
          </p:cNvPr>
          <p:cNvPicPr>
            <a:picLocks noChangeAspect="1"/>
          </p:cNvPicPr>
          <p:nvPr/>
        </p:nvPicPr>
        <p:blipFill>
          <a:blip r:embed="rId4"/>
          <a:stretch>
            <a:fillRect/>
          </a:stretch>
        </p:blipFill>
        <p:spPr>
          <a:xfrm>
            <a:off x="996547" y="1687814"/>
            <a:ext cx="10343700" cy="4280556"/>
          </a:xfrm>
          <a:prstGeom prst="rect">
            <a:avLst/>
          </a:prstGeom>
        </p:spPr>
      </p:pic>
      <p:sp>
        <p:nvSpPr>
          <p:cNvPr id="25" name="Rechthoek 24">
            <a:extLst>
              <a:ext uri="{FF2B5EF4-FFF2-40B4-BE49-F238E27FC236}">
                <a16:creationId xmlns:a16="http://schemas.microsoft.com/office/drawing/2014/main" id="{B8E832C0-56F9-4E99-9B77-9B9EFCE7515C}"/>
              </a:ext>
            </a:extLst>
          </p:cNvPr>
          <p:cNvSpPr/>
          <p:nvPr/>
        </p:nvSpPr>
        <p:spPr>
          <a:xfrm>
            <a:off x="1771177" y="4290680"/>
            <a:ext cx="2712251" cy="18500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3" name="Ovaal 22">
            <a:extLst>
              <a:ext uri="{FF2B5EF4-FFF2-40B4-BE49-F238E27FC236}">
                <a16:creationId xmlns:a16="http://schemas.microsoft.com/office/drawing/2014/main" id="{E57191E6-BFEA-4B79-88C5-2D1D62D0E6D8}"/>
              </a:ext>
            </a:extLst>
          </p:cNvPr>
          <p:cNvSpPr/>
          <p:nvPr/>
        </p:nvSpPr>
        <p:spPr>
          <a:xfrm>
            <a:off x="1568796" y="4434367"/>
            <a:ext cx="2490789" cy="341997"/>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5" name="Rechthoek 4">
            <a:extLst>
              <a:ext uri="{FF2B5EF4-FFF2-40B4-BE49-F238E27FC236}">
                <a16:creationId xmlns:a16="http://schemas.microsoft.com/office/drawing/2014/main" id="{DF5DDE19-8B77-4F39-9F46-FB6F3114606E}"/>
              </a:ext>
            </a:extLst>
          </p:cNvPr>
          <p:cNvSpPr/>
          <p:nvPr/>
        </p:nvSpPr>
        <p:spPr>
          <a:xfrm>
            <a:off x="1771177" y="4027939"/>
            <a:ext cx="2712251" cy="26274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6" name="Rechthoek 25">
            <a:extLst>
              <a:ext uri="{FF2B5EF4-FFF2-40B4-BE49-F238E27FC236}">
                <a16:creationId xmlns:a16="http://schemas.microsoft.com/office/drawing/2014/main" id="{1AE8694B-DD48-4F3E-947E-DF1F33DE41E8}"/>
              </a:ext>
            </a:extLst>
          </p:cNvPr>
          <p:cNvSpPr/>
          <p:nvPr/>
        </p:nvSpPr>
        <p:spPr>
          <a:xfrm>
            <a:off x="1763656" y="4473732"/>
            <a:ext cx="2712251" cy="18500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32</a:t>
            </a:fld>
            <a:endParaRPr lang="en-US" dirty="0">
              <a:solidFill>
                <a:srgbClr val="0066B3"/>
              </a:solidFill>
              <a:latin typeface="Arial"/>
            </a:endParaRPr>
          </a:p>
        </p:txBody>
      </p:sp>
      <p:pic>
        <p:nvPicPr>
          <p:cNvPr id="15" name="Afbeelding 14">
            <a:extLst>
              <a:ext uri="{FF2B5EF4-FFF2-40B4-BE49-F238E27FC236}">
                <a16:creationId xmlns:a16="http://schemas.microsoft.com/office/drawing/2014/main" id="{F4717254-B7AE-4DDD-8EE1-A64F596DBA6A}"/>
              </a:ext>
            </a:extLst>
          </p:cNvPr>
          <p:cNvPicPr>
            <a:picLocks noChangeAspect="1"/>
          </p:cNvPicPr>
          <p:nvPr/>
        </p:nvPicPr>
        <p:blipFill>
          <a:blip r:embed="rId5"/>
          <a:stretch>
            <a:fillRect/>
          </a:stretch>
        </p:blipFill>
        <p:spPr>
          <a:xfrm>
            <a:off x="8422961" y="2267575"/>
            <a:ext cx="3390156" cy="4010306"/>
          </a:xfrm>
          <a:prstGeom prst="rect">
            <a:avLst/>
          </a:prstGeom>
          <a:ln>
            <a:solidFill>
              <a:srgbClr val="FFC000"/>
            </a:solidFill>
          </a:ln>
        </p:spPr>
      </p:pic>
      <p:sp>
        <p:nvSpPr>
          <p:cNvPr id="17" name="Ovaal 16">
            <a:extLst>
              <a:ext uri="{FF2B5EF4-FFF2-40B4-BE49-F238E27FC236}">
                <a16:creationId xmlns:a16="http://schemas.microsoft.com/office/drawing/2014/main" id="{D0D5389B-7A82-47A8-A924-FD144FA66866}"/>
              </a:ext>
            </a:extLst>
          </p:cNvPr>
          <p:cNvSpPr/>
          <p:nvPr/>
        </p:nvSpPr>
        <p:spPr>
          <a:xfrm>
            <a:off x="10771870" y="5442507"/>
            <a:ext cx="792088" cy="432048"/>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4" name="Rechthoek 3">
            <a:extLst>
              <a:ext uri="{FF2B5EF4-FFF2-40B4-BE49-F238E27FC236}">
                <a16:creationId xmlns:a16="http://schemas.microsoft.com/office/drawing/2014/main" id="{EB7696D1-840D-40C7-B41C-D118DE10B621}"/>
              </a:ext>
            </a:extLst>
          </p:cNvPr>
          <p:cNvSpPr/>
          <p:nvPr/>
        </p:nvSpPr>
        <p:spPr>
          <a:xfrm>
            <a:off x="832104" y="5089725"/>
            <a:ext cx="4675317" cy="15197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hoek 15">
            <a:extLst>
              <a:ext uri="{FF2B5EF4-FFF2-40B4-BE49-F238E27FC236}">
                <a16:creationId xmlns:a16="http://schemas.microsoft.com/office/drawing/2014/main" id="{5ABDC233-3004-494C-9061-0519EDAF9017}"/>
              </a:ext>
            </a:extLst>
          </p:cNvPr>
          <p:cNvSpPr/>
          <p:nvPr/>
        </p:nvSpPr>
        <p:spPr>
          <a:xfrm>
            <a:off x="1988692" y="5089725"/>
            <a:ext cx="5961399" cy="1569660"/>
          </a:xfrm>
          <a:prstGeom prst="rect">
            <a:avLst/>
          </a:prstGeom>
          <a:solidFill>
            <a:schemeClr val="bg1"/>
          </a:solidFill>
          <a:ln w="38100">
            <a:solidFill>
              <a:srgbClr val="FF0000"/>
            </a:solidFill>
          </a:ln>
        </p:spPr>
        <p:txBody>
          <a:bodyPr wrap="square">
            <a:spAutoFit/>
          </a:bodyPr>
          <a:lstStyle/>
          <a:p>
            <a:r>
              <a:rPr lang="nl-NL" sz="1600" dirty="0">
                <a:latin typeface="Arial"/>
              </a:rPr>
              <a:t>&lt;</a:t>
            </a:r>
            <a:r>
              <a:rPr lang="nl-NL" sz="1600" dirty="0" err="1">
                <a:latin typeface="Arial"/>
              </a:rPr>
              <a:t>img</a:t>
            </a:r>
            <a:r>
              <a:rPr lang="nl-NL" sz="1600" dirty="0">
                <a:latin typeface="Arial"/>
              </a:rPr>
              <a:t> /&gt;              	       		tag</a:t>
            </a:r>
          </a:p>
          <a:p>
            <a:r>
              <a:rPr lang="nl-NL" sz="1600" dirty="0" err="1">
                <a:latin typeface="Arial"/>
              </a:rPr>
              <a:t>src</a:t>
            </a:r>
            <a:r>
              <a:rPr lang="nl-NL" sz="1600" dirty="0">
                <a:latin typeface="Arial"/>
              </a:rPr>
              <a:t> = “</a:t>
            </a:r>
            <a:r>
              <a:rPr lang="nl-NL" sz="1600" dirty="0" err="1">
                <a:latin typeface="Arial"/>
              </a:rPr>
              <a:t>url</a:t>
            </a:r>
            <a:r>
              <a:rPr lang="nl-NL" sz="1600" dirty="0">
                <a:latin typeface="Arial"/>
              </a:rPr>
              <a:t>/folder/</a:t>
            </a:r>
            <a:r>
              <a:rPr lang="nl-NL" sz="1600" dirty="0" err="1">
                <a:latin typeface="Arial"/>
              </a:rPr>
              <a:t>filename.ext</a:t>
            </a:r>
            <a:r>
              <a:rPr lang="nl-NL" sz="1600" dirty="0">
                <a:latin typeface="Arial"/>
              </a:rPr>
              <a:t>”		</a:t>
            </a:r>
            <a:r>
              <a:rPr lang="nl-NL" sz="1600" dirty="0" err="1">
                <a:latin typeface="Arial"/>
              </a:rPr>
              <a:t>attribute</a:t>
            </a:r>
            <a:r>
              <a:rPr lang="nl-NL" sz="1600" dirty="0">
                <a:latin typeface="Arial"/>
              </a:rPr>
              <a:t>, </a:t>
            </a:r>
            <a:r>
              <a:rPr lang="nl-NL" sz="1600" dirty="0" err="1">
                <a:latin typeface="Arial"/>
              </a:rPr>
              <a:t>value</a:t>
            </a:r>
            <a:endParaRPr lang="nl-NL" sz="1600" dirty="0">
              <a:latin typeface="Arial"/>
            </a:endParaRPr>
          </a:p>
          <a:p>
            <a:r>
              <a:rPr lang="nl-NL" sz="1600" dirty="0">
                <a:latin typeface="Arial"/>
              </a:rPr>
              <a:t>titel = “</a:t>
            </a:r>
            <a:r>
              <a:rPr lang="nl-NL" sz="1600" dirty="0" err="1">
                <a:latin typeface="Arial"/>
              </a:rPr>
              <a:t>linkin</a:t>
            </a:r>
            <a:r>
              <a:rPr lang="nl-NL" sz="1600" dirty="0">
                <a:latin typeface="Arial"/>
              </a:rPr>
              <a:t> park - </a:t>
            </a:r>
            <a:r>
              <a:rPr lang="nl-NL" sz="1600" dirty="0" err="1">
                <a:latin typeface="Arial"/>
              </a:rPr>
              <a:t>recharge</a:t>
            </a:r>
            <a:r>
              <a:rPr lang="nl-NL" sz="1600" dirty="0">
                <a:latin typeface="Arial"/>
              </a:rPr>
              <a:t>”		</a:t>
            </a:r>
            <a:r>
              <a:rPr lang="nl-NL" sz="1600" dirty="0" err="1">
                <a:latin typeface="Arial"/>
              </a:rPr>
              <a:t>attribute</a:t>
            </a:r>
            <a:r>
              <a:rPr lang="nl-NL" sz="1600" dirty="0">
                <a:latin typeface="Arial"/>
              </a:rPr>
              <a:t>, </a:t>
            </a:r>
            <a:r>
              <a:rPr lang="nl-NL" sz="1600" dirty="0" err="1">
                <a:latin typeface="Arial"/>
              </a:rPr>
              <a:t>value</a:t>
            </a:r>
            <a:endParaRPr lang="nl-NL" sz="1600" dirty="0">
              <a:latin typeface="Arial"/>
            </a:endParaRPr>
          </a:p>
          <a:p>
            <a:r>
              <a:rPr lang="nl-NL" sz="1600" dirty="0">
                <a:latin typeface="Arial"/>
              </a:rPr>
              <a:t>alt = “</a:t>
            </a:r>
            <a:r>
              <a:rPr lang="nl-NL" sz="1600" dirty="0" err="1">
                <a:latin typeface="Arial"/>
              </a:rPr>
              <a:t>improve</a:t>
            </a:r>
            <a:r>
              <a:rPr lang="nl-NL" sz="1600" dirty="0">
                <a:latin typeface="Arial"/>
              </a:rPr>
              <a:t> the </a:t>
            </a:r>
            <a:r>
              <a:rPr lang="nl-NL" sz="1600" dirty="0" err="1">
                <a:latin typeface="Arial"/>
              </a:rPr>
              <a:t>world</a:t>
            </a:r>
            <a:r>
              <a:rPr lang="nl-NL" sz="1600" dirty="0">
                <a:latin typeface="Arial"/>
              </a:rPr>
              <a:t>”		</a:t>
            </a:r>
            <a:r>
              <a:rPr lang="nl-NL" sz="1600" dirty="0" err="1">
                <a:latin typeface="Arial"/>
              </a:rPr>
              <a:t>attribute</a:t>
            </a:r>
            <a:r>
              <a:rPr lang="nl-NL" sz="1600" dirty="0">
                <a:latin typeface="Arial"/>
              </a:rPr>
              <a:t>, </a:t>
            </a:r>
            <a:r>
              <a:rPr lang="nl-NL" sz="1600" dirty="0" err="1">
                <a:latin typeface="Arial"/>
              </a:rPr>
              <a:t>value</a:t>
            </a:r>
            <a:endParaRPr lang="nl-NL" sz="1600" dirty="0">
              <a:latin typeface="Arial"/>
            </a:endParaRPr>
          </a:p>
          <a:p>
            <a:r>
              <a:rPr lang="nl-NL" sz="1600" dirty="0" err="1">
                <a:solidFill>
                  <a:srgbClr val="FF0000"/>
                </a:solidFill>
                <a:latin typeface="Arial"/>
              </a:rPr>
              <a:t>width</a:t>
            </a:r>
            <a:r>
              <a:rPr lang="nl-NL" sz="1600" dirty="0">
                <a:solidFill>
                  <a:srgbClr val="FF0000"/>
                </a:solidFill>
                <a:latin typeface="Arial"/>
              </a:rPr>
              <a:t> =“100px“ [HTML 4.01] 		</a:t>
            </a:r>
            <a:r>
              <a:rPr lang="nl-NL" sz="1600" dirty="0" err="1">
                <a:solidFill>
                  <a:srgbClr val="FF0000"/>
                </a:solidFill>
                <a:latin typeface="Arial"/>
              </a:rPr>
              <a:t>attribute</a:t>
            </a:r>
            <a:r>
              <a:rPr lang="nl-NL" sz="1600" dirty="0">
                <a:solidFill>
                  <a:srgbClr val="FF0000"/>
                </a:solidFill>
                <a:latin typeface="Arial"/>
              </a:rPr>
              <a:t> &amp; </a:t>
            </a:r>
            <a:r>
              <a:rPr lang="nl-NL" sz="1600" dirty="0" err="1">
                <a:solidFill>
                  <a:srgbClr val="FF0000"/>
                </a:solidFill>
                <a:latin typeface="Arial"/>
              </a:rPr>
              <a:t>value</a:t>
            </a:r>
            <a:endParaRPr lang="nl-NL" sz="1600" dirty="0">
              <a:solidFill>
                <a:srgbClr val="FF0000"/>
              </a:solidFill>
              <a:latin typeface="Arial"/>
            </a:endParaRPr>
          </a:p>
          <a:p>
            <a:r>
              <a:rPr lang="nl-NL" sz="1600" dirty="0" err="1">
                <a:solidFill>
                  <a:srgbClr val="FF0000"/>
                </a:solidFill>
                <a:latin typeface="Arial"/>
              </a:rPr>
              <a:t>heigth</a:t>
            </a:r>
            <a:r>
              <a:rPr lang="nl-NL" sz="1600" dirty="0">
                <a:solidFill>
                  <a:srgbClr val="FF0000"/>
                </a:solidFill>
                <a:latin typeface="Arial"/>
              </a:rPr>
              <a:t> =“100px“ [HTML 4.01] 		</a:t>
            </a:r>
            <a:r>
              <a:rPr lang="nl-NL" sz="1600" dirty="0" err="1">
                <a:solidFill>
                  <a:srgbClr val="FF0000"/>
                </a:solidFill>
                <a:latin typeface="Arial"/>
              </a:rPr>
              <a:t>attribute</a:t>
            </a:r>
            <a:r>
              <a:rPr lang="nl-NL" sz="1600" dirty="0">
                <a:solidFill>
                  <a:srgbClr val="FF0000"/>
                </a:solidFill>
                <a:latin typeface="Arial"/>
              </a:rPr>
              <a:t> &amp; </a:t>
            </a:r>
            <a:r>
              <a:rPr lang="nl-NL" sz="1600" dirty="0" err="1">
                <a:solidFill>
                  <a:srgbClr val="FF0000"/>
                </a:solidFill>
                <a:latin typeface="Arial"/>
              </a:rPr>
              <a:t>value</a:t>
            </a:r>
            <a:r>
              <a:rPr lang="nl-NL" sz="1600" dirty="0">
                <a:solidFill>
                  <a:srgbClr val="6F2C91"/>
                </a:solidFill>
                <a:latin typeface="Arial"/>
              </a:rPr>
              <a:t> </a:t>
            </a:r>
          </a:p>
        </p:txBody>
      </p:sp>
      <p:sp>
        <p:nvSpPr>
          <p:cNvPr id="2" name="Pijl: rechts 1">
            <a:extLst>
              <a:ext uri="{FF2B5EF4-FFF2-40B4-BE49-F238E27FC236}">
                <a16:creationId xmlns:a16="http://schemas.microsoft.com/office/drawing/2014/main" id="{308AB809-372B-4AE9-9146-D3B9A57397A3}"/>
              </a:ext>
            </a:extLst>
          </p:cNvPr>
          <p:cNvSpPr/>
          <p:nvPr/>
        </p:nvSpPr>
        <p:spPr>
          <a:xfrm rot="19573333">
            <a:off x="7367752" y="5318234"/>
            <a:ext cx="1429407" cy="819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2" descr="Image result for design forbidden">
            <a:extLst>
              <a:ext uri="{FF2B5EF4-FFF2-40B4-BE49-F238E27FC236}">
                <a16:creationId xmlns:a16="http://schemas.microsoft.com/office/drawing/2014/main" id="{80DB7372-F11C-4A40-B8E4-F14292BED9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9283" y="4505351"/>
            <a:ext cx="3248806" cy="18743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ainting and Drawing Tools Set">
            <a:extLst>
              <a:ext uri="{FF2B5EF4-FFF2-40B4-BE49-F238E27FC236}">
                <a16:creationId xmlns:a16="http://schemas.microsoft.com/office/drawing/2014/main" id="{709FB504-C0BA-418A-95FE-ED3A0AC4D4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9283" y="2086885"/>
            <a:ext cx="3248806" cy="2435211"/>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4">
            <a:extLst>
              <a:ext uri="{FF2B5EF4-FFF2-40B4-BE49-F238E27FC236}">
                <a16:creationId xmlns:a16="http://schemas.microsoft.com/office/drawing/2014/main" id="{675291EC-70FA-45C7-986F-EECAFF333376}"/>
              </a:ext>
            </a:extLst>
          </p:cNvPr>
          <p:cNvSpPr txBox="1">
            <a:spLocks/>
          </p:cNvSpPr>
          <p:nvPr/>
        </p:nvSpPr>
        <p:spPr>
          <a:xfrm>
            <a:off x="1182277" y="115436"/>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Images</a:t>
            </a:r>
            <a:endParaRPr lang="en-GB" sz="3600" dirty="0">
              <a:solidFill>
                <a:schemeClr val="bg1"/>
              </a:solidFill>
              <a:latin typeface="Arial Narrow" panose="020B0606020202030204" pitchFamily="34" charset="0"/>
            </a:endParaRPr>
          </a:p>
        </p:txBody>
      </p:sp>
      <p:sp>
        <p:nvSpPr>
          <p:cNvPr id="19" name="Ovaal 18">
            <a:extLst>
              <a:ext uri="{FF2B5EF4-FFF2-40B4-BE49-F238E27FC236}">
                <a16:creationId xmlns:a16="http://schemas.microsoft.com/office/drawing/2014/main" id="{6CC001B6-F58E-4E31-8560-AE15A8A9FA5D}"/>
              </a:ext>
            </a:extLst>
          </p:cNvPr>
          <p:cNvSpPr/>
          <p:nvPr/>
        </p:nvSpPr>
        <p:spPr>
          <a:xfrm>
            <a:off x="1556955" y="4234587"/>
            <a:ext cx="2490789" cy="341997"/>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21" name="Ovaal 20">
            <a:extLst>
              <a:ext uri="{FF2B5EF4-FFF2-40B4-BE49-F238E27FC236}">
                <a16:creationId xmlns:a16="http://schemas.microsoft.com/office/drawing/2014/main" id="{D97452A0-B05F-4FD7-8BBA-14A5EB6AA5C4}"/>
              </a:ext>
            </a:extLst>
          </p:cNvPr>
          <p:cNvSpPr/>
          <p:nvPr/>
        </p:nvSpPr>
        <p:spPr>
          <a:xfrm>
            <a:off x="1719696" y="4008273"/>
            <a:ext cx="2712251" cy="341997"/>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13" name="Ovaal 12">
            <a:extLst>
              <a:ext uri="{FF2B5EF4-FFF2-40B4-BE49-F238E27FC236}">
                <a16:creationId xmlns:a16="http://schemas.microsoft.com/office/drawing/2014/main" id="{318639C3-B0AC-49B0-960B-B857E3807B33}"/>
              </a:ext>
            </a:extLst>
          </p:cNvPr>
          <p:cNvSpPr/>
          <p:nvPr/>
        </p:nvSpPr>
        <p:spPr>
          <a:xfrm>
            <a:off x="1172752" y="4007545"/>
            <a:ext cx="792088" cy="432048"/>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18" name="Ovaal 17">
            <a:extLst>
              <a:ext uri="{FF2B5EF4-FFF2-40B4-BE49-F238E27FC236}">
                <a16:creationId xmlns:a16="http://schemas.microsoft.com/office/drawing/2014/main" id="{FE39DA76-AFA1-4D42-A968-E5F26F853B6A}"/>
              </a:ext>
            </a:extLst>
          </p:cNvPr>
          <p:cNvSpPr/>
          <p:nvPr/>
        </p:nvSpPr>
        <p:spPr>
          <a:xfrm>
            <a:off x="1172752" y="4544098"/>
            <a:ext cx="792088" cy="432048"/>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380665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xEl>
                                              <p:pRg st="5" end="5"/>
                                            </p:txEl>
                                          </p:spTgt>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3" grpId="1" animBg="1"/>
      <p:bldP spid="5" grpId="0" animBg="1"/>
      <p:bldP spid="26" grpId="0" animBg="1"/>
      <p:bldP spid="2" grpId="0" animBg="1"/>
      <p:bldP spid="19" grpId="0" animBg="1"/>
      <p:bldP spid="19" grpId="1" animBg="1"/>
      <p:bldP spid="21" grpId="0" animBg="1"/>
      <p:bldP spid="21" grpId="1" animBg="1"/>
      <p:bldP spid="13"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75004" y="11241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&lt;!-- comment HTML </a:t>
            </a:r>
            <a:r>
              <a:rPr lang="en-US" sz="3600" dirty="0" err="1">
                <a:solidFill>
                  <a:schemeClr val="bg1"/>
                </a:solidFill>
                <a:latin typeface="Arial Narrow" panose="020B0606020202030204" pitchFamily="34" charset="0"/>
              </a:rPr>
              <a:t>sourcecode</a:t>
            </a:r>
            <a:r>
              <a:rPr lang="en-US" sz="3600" dirty="0">
                <a:solidFill>
                  <a:schemeClr val="bg1"/>
                </a:solidFill>
                <a:latin typeface="Arial Narrow" panose="020B0606020202030204" pitchFamily="34" charset="0"/>
              </a:rPr>
              <a:t> --&gt;</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33</a:t>
            </a:fld>
            <a:endParaRPr lang="en-US" dirty="0">
              <a:solidFill>
                <a:srgbClr val="0066B3"/>
              </a:solidFill>
              <a:latin typeface="Arial"/>
            </a:endParaRPr>
          </a:p>
        </p:txBody>
      </p:sp>
      <p:pic>
        <p:nvPicPr>
          <p:cNvPr id="9" name="Afbeelding 8">
            <a:extLst>
              <a:ext uri="{FF2B5EF4-FFF2-40B4-BE49-F238E27FC236}">
                <a16:creationId xmlns:a16="http://schemas.microsoft.com/office/drawing/2014/main" id="{23A123FE-7D3E-4B02-805C-7F9DFC8BF781}"/>
              </a:ext>
            </a:extLst>
          </p:cNvPr>
          <p:cNvPicPr>
            <a:picLocks noChangeAspect="1"/>
          </p:cNvPicPr>
          <p:nvPr/>
        </p:nvPicPr>
        <p:blipFill>
          <a:blip r:embed="rId4"/>
          <a:stretch>
            <a:fillRect/>
          </a:stretch>
        </p:blipFill>
        <p:spPr>
          <a:xfrm>
            <a:off x="2249216" y="2315360"/>
            <a:ext cx="5666667" cy="2038095"/>
          </a:xfrm>
          <a:prstGeom prst="rect">
            <a:avLst/>
          </a:prstGeom>
        </p:spPr>
      </p:pic>
      <p:sp>
        <p:nvSpPr>
          <p:cNvPr id="13" name="Rechthoek 12">
            <a:extLst>
              <a:ext uri="{FF2B5EF4-FFF2-40B4-BE49-F238E27FC236}">
                <a16:creationId xmlns:a16="http://schemas.microsoft.com/office/drawing/2014/main" id="{A12DCF3F-32B4-4A6B-907C-FDA644054010}"/>
              </a:ext>
            </a:extLst>
          </p:cNvPr>
          <p:cNvSpPr/>
          <p:nvPr/>
        </p:nvSpPr>
        <p:spPr>
          <a:xfrm>
            <a:off x="2249216" y="3429000"/>
            <a:ext cx="3773212" cy="163047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 name="Ovaal 5">
            <a:extLst>
              <a:ext uri="{FF2B5EF4-FFF2-40B4-BE49-F238E27FC236}">
                <a16:creationId xmlns:a16="http://schemas.microsoft.com/office/drawing/2014/main" id="{92510A6A-5400-48CF-B7E9-D305D58BAB17}"/>
              </a:ext>
            </a:extLst>
          </p:cNvPr>
          <p:cNvSpPr/>
          <p:nvPr/>
        </p:nvSpPr>
        <p:spPr>
          <a:xfrm>
            <a:off x="1997992" y="2111501"/>
            <a:ext cx="6003008" cy="825923"/>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1529956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36904" y="11241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Hyperlink [1/4]</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34</a:t>
            </a:fld>
            <a:endParaRPr lang="en-US" dirty="0">
              <a:solidFill>
                <a:srgbClr val="0066B3"/>
              </a:solidFill>
              <a:latin typeface="Arial"/>
            </a:endParaRPr>
          </a:p>
        </p:txBody>
      </p:sp>
      <p:pic>
        <p:nvPicPr>
          <p:cNvPr id="9" name="Afbeelding 8">
            <a:extLst>
              <a:ext uri="{FF2B5EF4-FFF2-40B4-BE49-F238E27FC236}">
                <a16:creationId xmlns:a16="http://schemas.microsoft.com/office/drawing/2014/main" id="{23A123FE-7D3E-4B02-805C-7F9DFC8BF781}"/>
              </a:ext>
            </a:extLst>
          </p:cNvPr>
          <p:cNvPicPr>
            <a:picLocks noChangeAspect="1"/>
          </p:cNvPicPr>
          <p:nvPr/>
        </p:nvPicPr>
        <p:blipFill>
          <a:blip r:embed="rId4"/>
          <a:stretch>
            <a:fillRect/>
          </a:stretch>
        </p:blipFill>
        <p:spPr>
          <a:xfrm>
            <a:off x="2249216" y="2315360"/>
            <a:ext cx="5666667" cy="2038095"/>
          </a:xfrm>
          <a:prstGeom prst="rect">
            <a:avLst/>
          </a:prstGeom>
        </p:spPr>
      </p:pic>
      <p:sp>
        <p:nvSpPr>
          <p:cNvPr id="6" name="Ovaal 5">
            <a:extLst>
              <a:ext uri="{FF2B5EF4-FFF2-40B4-BE49-F238E27FC236}">
                <a16:creationId xmlns:a16="http://schemas.microsoft.com/office/drawing/2014/main" id="{63FA25A8-9F8D-4B21-A4B1-09AA050B415E}"/>
              </a:ext>
            </a:extLst>
          </p:cNvPr>
          <p:cNvSpPr/>
          <p:nvPr/>
        </p:nvSpPr>
        <p:spPr>
          <a:xfrm>
            <a:off x="1699818" y="3254501"/>
            <a:ext cx="3667312" cy="1098954"/>
          </a:xfrm>
          <a:prstGeom prst="ellipse">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pic>
        <p:nvPicPr>
          <p:cNvPr id="2" name="Afbeelding 1">
            <a:extLst>
              <a:ext uri="{FF2B5EF4-FFF2-40B4-BE49-F238E27FC236}">
                <a16:creationId xmlns:a16="http://schemas.microsoft.com/office/drawing/2014/main" id="{E1786704-A0C3-40B3-B342-342060769A02}"/>
              </a:ext>
            </a:extLst>
          </p:cNvPr>
          <p:cNvPicPr>
            <a:picLocks noChangeAspect="1"/>
          </p:cNvPicPr>
          <p:nvPr/>
        </p:nvPicPr>
        <p:blipFill>
          <a:blip r:embed="rId5"/>
          <a:stretch>
            <a:fillRect/>
          </a:stretch>
        </p:blipFill>
        <p:spPr>
          <a:xfrm>
            <a:off x="7013786" y="5161981"/>
            <a:ext cx="4485714" cy="847619"/>
          </a:xfrm>
          <a:prstGeom prst="rect">
            <a:avLst/>
          </a:prstGeom>
          <a:ln w="38100">
            <a:solidFill>
              <a:srgbClr val="FFC000"/>
            </a:solidFill>
          </a:ln>
        </p:spPr>
      </p:pic>
    </p:spTree>
    <p:extLst>
      <p:ext uri="{BB962C8B-B14F-4D97-AF65-F5344CB8AC3E}">
        <p14:creationId xmlns:p14="http://schemas.microsoft.com/office/powerpoint/2010/main" val="1020777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35</a:t>
            </a:fld>
            <a:endParaRPr lang="en-US" dirty="0">
              <a:solidFill>
                <a:srgbClr val="0066B3"/>
              </a:solidFill>
              <a:latin typeface="Arial"/>
            </a:endParaRPr>
          </a:p>
        </p:txBody>
      </p:sp>
      <p:pic>
        <p:nvPicPr>
          <p:cNvPr id="2" name="Afbeelding 1">
            <a:extLst>
              <a:ext uri="{FF2B5EF4-FFF2-40B4-BE49-F238E27FC236}">
                <a16:creationId xmlns:a16="http://schemas.microsoft.com/office/drawing/2014/main" id="{68E94524-E4D9-4964-9636-32E86E0CCBF8}"/>
              </a:ext>
            </a:extLst>
          </p:cNvPr>
          <p:cNvPicPr>
            <a:picLocks noChangeAspect="1"/>
          </p:cNvPicPr>
          <p:nvPr/>
        </p:nvPicPr>
        <p:blipFill>
          <a:blip r:embed="rId4"/>
          <a:stretch>
            <a:fillRect/>
          </a:stretch>
        </p:blipFill>
        <p:spPr>
          <a:xfrm>
            <a:off x="1960314" y="2258548"/>
            <a:ext cx="7409524" cy="2085714"/>
          </a:xfrm>
          <a:prstGeom prst="rect">
            <a:avLst/>
          </a:prstGeom>
        </p:spPr>
      </p:pic>
      <p:sp>
        <p:nvSpPr>
          <p:cNvPr id="7" name="Title 4">
            <a:extLst>
              <a:ext uri="{FF2B5EF4-FFF2-40B4-BE49-F238E27FC236}">
                <a16:creationId xmlns:a16="http://schemas.microsoft.com/office/drawing/2014/main" id="{2D890FB5-4980-4448-979E-6C158236C673}"/>
              </a:ext>
            </a:extLst>
          </p:cNvPr>
          <p:cNvSpPr txBox="1">
            <a:spLocks/>
          </p:cNvSpPr>
          <p:nvPr/>
        </p:nvSpPr>
        <p:spPr>
          <a:xfrm>
            <a:off x="1136904" y="11241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Hyperlink [2/4]</a:t>
            </a:r>
            <a:endParaRPr lang="en-GB" sz="36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44136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8FF3685E-1564-41A0-A8F5-EA1E057ABB1C}"/>
              </a:ext>
            </a:extLst>
          </p:cNvPr>
          <p:cNvPicPr>
            <a:picLocks noChangeAspect="1"/>
          </p:cNvPicPr>
          <p:nvPr/>
        </p:nvPicPr>
        <p:blipFill>
          <a:blip r:embed="rId4"/>
          <a:stretch>
            <a:fillRect/>
          </a:stretch>
        </p:blipFill>
        <p:spPr>
          <a:xfrm>
            <a:off x="2318369" y="2361248"/>
            <a:ext cx="7038095" cy="1819048"/>
          </a:xfrm>
          <a:prstGeom prst="rect">
            <a:avLst/>
          </a:prstGeom>
        </p:spPr>
      </p:pic>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36</a:t>
            </a:fld>
            <a:endParaRPr lang="en-US" dirty="0">
              <a:solidFill>
                <a:srgbClr val="0066B3"/>
              </a:solidFill>
              <a:latin typeface="Arial"/>
            </a:endParaRPr>
          </a:p>
        </p:txBody>
      </p:sp>
      <p:sp>
        <p:nvSpPr>
          <p:cNvPr id="8" name="Title 4">
            <a:extLst>
              <a:ext uri="{FF2B5EF4-FFF2-40B4-BE49-F238E27FC236}">
                <a16:creationId xmlns:a16="http://schemas.microsoft.com/office/drawing/2014/main" id="{4657C15F-A257-4DC6-80B0-7F9A56FA5E2C}"/>
              </a:ext>
            </a:extLst>
          </p:cNvPr>
          <p:cNvSpPr txBox="1">
            <a:spLocks/>
          </p:cNvSpPr>
          <p:nvPr/>
        </p:nvSpPr>
        <p:spPr>
          <a:xfrm>
            <a:off x="1136904" y="11241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Hyperlink [3/4]</a:t>
            </a:r>
            <a:endParaRPr lang="en-GB" sz="36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773792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37</a:t>
            </a:fld>
            <a:endParaRPr lang="en-US" dirty="0">
              <a:solidFill>
                <a:srgbClr val="0066B3"/>
              </a:solidFill>
              <a:latin typeface="Arial"/>
            </a:endParaRPr>
          </a:p>
        </p:txBody>
      </p:sp>
      <p:pic>
        <p:nvPicPr>
          <p:cNvPr id="2" name="Afbeelding 1">
            <a:extLst>
              <a:ext uri="{FF2B5EF4-FFF2-40B4-BE49-F238E27FC236}">
                <a16:creationId xmlns:a16="http://schemas.microsoft.com/office/drawing/2014/main" id="{FBA45F59-94A5-4D28-B2B9-C4E854C0677F}"/>
              </a:ext>
            </a:extLst>
          </p:cNvPr>
          <p:cNvPicPr>
            <a:picLocks noChangeAspect="1"/>
          </p:cNvPicPr>
          <p:nvPr/>
        </p:nvPicPr>
        <p:blipFill>
          <a:blip r:embed="rId4"/>
          <a:stretch>
            <a:fillRect/>
          </a:stretch>
        </p:blipFill>
        <p:spPr>
          <a:xfrm>
            <a:off x="2270236" y="2258548"/>
            <a:ext cx="5161905" cy="1980952"/>
          </a:xfrm>
          <a:prstGeom prst="rect">
            <a:avLst/>
          </a:prstGeom>
        </p:spPr>
      </p:pic>
      <p:pic>
        <p:nvPicPr>
          <p:cNvPr id="7" name="Picture 2" descr="Image result for design forbidden">
            <a:extLst>
              <a:ext uri="{FF2B5EF4-FFF2-40B4-BE49-F238E27FC236}">
                <a16:creationId xmlns:a16="http://schemas.microsoft.com/office/drawing/2014/main" id="{21F16538-6A61-419D-83AC-4354A169F6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83" y="4505351"/>
            <a:ext cx="3248806" cy="1874311"/>
          </a:xfrm>
          <a:prstGeom prst="rect">
            <a:avLst/>
          </a:prstGeom>
          <a:noFill/>
          <a:extLst>
            <a:ext uri="{909E8E84-426E-40DD-AFC4-6F175D3DCCD1}">
              <a14:hiddenFill xmlns:a14="http://schemas.microsoft.com/office/drawing/2010/main">
                <a:solidFill>
                  <a:srgbClr val="FFFFFF"/>
                </a:solidFill>
              </a14:hiddenFill>
            </a:ext>
          </a:extLst>
        </p:spPr>
      </p:pic>
      <p:pic>
        <p:nvPicPr>
          <p:cNvPr id="38914" name="Picture 2" descr="Afbeeldingsresultaat voor php asp">
            <a:extLst>
              <a:ext uri="{FF2B5EF4-FFF2-40B4-BE49-F238E27FC236}">
                <a16:creationId xmlns:a16="http://schemas.microsoft.com/office/drawing/2014/main" id="{0828007F-3D62-4D65-BA44-6D05A2DDB3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4025" y="3099421"/>
            <a:ext cx="3417975" cy="131717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4">
            <a:extLst>
              <a:ext uri="{FF2B5EF4-FFF2-40B4-BE49-F238E27FC236}">
                <a16:creationId xmlns:a16="http://schemas.microsoft.com/office/drawing/2014/main" id="{9C5159F2-29FD-4E8B-993F-38BD76C70820}"/>
              </a:ext>
            </a:extLst>
          </p:cNvPr>
          <p:cNvSpPr txBox="1">
            <a:spLocks/>
          </p:cNvSpPr>
          <p:nvPr/>
        </p:nvSpPr>
        <p:spPr>
          <a:xfrm>
            <a:off x="1136904" y="11241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Hyperlink [4/4]</a:t>
            </a:r>
            <a:endParaRPr lang="en-GB" sz="36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539799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94054" y="127418"/>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bg1"/>
                </a:solidFill>
                <a:effectLst/>
                <a:uLnTx/>
                <a:uFillTx/>
                <a:latin typeface="Arial Narrow" panose="020B0606020202030204" pitchFamily="34" charset="0"/>
                <a:ea typeface="+mj-ea"/>
                <a:cs typeface="+mj-cs"/>
              </a:rPr>
              <a:t>Assignment lecture 2.2</a:t>
            </a:r>
            <a:endParaRPr kumimoji="0" lang="en-GB" sz="3600" b="0" i="0" u="none" strike="noStrike" kern="1200" cap="none" spc="0" normalizeH="0" baseline="0" noProof="0" dirty="0">
              <a:ln>
                <a:noFill/>
              </a:ln>
              <a:solidFill>
                <a:schemeClr val="bg1"/>
              </a:solidFill>
              <a:effectLst/>
              <a:uLnTx/>
              <a:uFillTx/>
              <a:latin typeface="Arial Narrow" panose="020B0606020202030204" pitchFamily="34" charset="0"/>
              <a:ea typeface="+mj-ea"/>
              <a:cs typeface="+mj-cs"/>
            </a:endParaRPr>
          </a:p>
        </p:txBody>
      </p:sp>
      <p:sp>
        <p:nvSpPr>
          <p:cNvPr id="4" name="Rechthoek 3">
            <a:extLst>
              <a:ext uri="{FF2B5EF4-FFF2-40B4-BE49-F238E27FC236}">
                <a16:creationId xmlns:a16="http://schemas.microsoft.com/office/drawing/2014/main" id="{2DF5AB39-F147-4789-9DA0-637DD716B133}"/>
              </a:ext>
            </a:extLst>
          </p:cNvPr>
          <p:cNvSpPr/>
          <p:nvPr/>
        </p:nvSpPr>
        <p:spPr>
          <a:xfrm>
            <a:off x="3332960" y="2679665"/>
            <a:ext cx="2879835" cy="16816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Tijdelijke aanduiding voor dianummer 2">
            <a:extLst>
              <a:ext uri="{FF2B5EF4-FFF2-40B4-BE49-F238E27FC236}">
                <a16:creationId xmlns:a16="http://schemas.microsoft.com/office/drawing/2014/main" id="{4593021C-F389-4840-A187-B0C9A2CAEDE1}"/>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104DC27-A426-4FC3-9A89-4945263473A7}" type="slidenum">
              <a:rPr kumimoji="0" lang="en-US" sz="1200" b="0" i="0" u="none" strike="noStrike" kern="1200" cap="none" spc="0" normalizeH="0" baseline="0" noProof="0" smtClean="0">
                <a:ln>
                  <a:noFill/>
                </a:ln>
                <a:solidFill>
                  <a:srgbClr val="0066B3"/>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066B3"/>
              </a:solidFill>
              <a:effectLst/>
              <a:uLnTx/>
              <a:uFillTx/>
              <a:latin typeface="Arial"/>
              <a:ea typeface="+mn-ea"/>
              <a:cs typeface="+mn-cs"/>
            </a:endParaRPr>
          </a:p>
        </p:txBody>
      </p:sp>
      <p:pic>
        <p:nvPicPr>
          <p:cNvPr id="30722" name="Picture 2" descr="Under Construction Signage on Laptop Keyboard">
            <a:extLst>
              <a:ext uri="{FF2B5EF4-FFF2-40B4-BE49-F238E27FC236}">
                <a16:creationId xmlns:a16="http://schemas.microsoft.com/office/drawing/2014/main" id="{ED0B053B-D139-4257-BC9A-3B25A2289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9115" y="0"/>
            <a:ext cx="1327275" cy="9040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hulterbulter.files.wordpress.com/2011/04/running-symbol.png">
            <a:extLst>
              <a:ext uri="{FF2B5EF4-FFF2-40B4-BE49-F238E27FC236}">
                <a16:creationId xmlns:a16="http://schemas.microsoft.com/office/drawing/2014/main" id="{FF359DB9-D460-4180-9A76-1D094D9A2C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451" y="1002758"/>
            <a:ext cx="888033" cy="815044"/>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D0D51E9B-7B23-45F3-9A40-A65DC5144882}"/>
              </a:ext>
            </a:extLst>
          </p:cNvPr>
          <p:cNvSpPr txBox="1">
            <a:spLocks/>
          </p:cNvSpPr>
          <p:nvPr/>
        </p:nvSpPr>
        <p:spPr>
          <a:xfrm>
            <a:off x="563451" y="1817802"/>
            <a:ext cx="936104" cy="32403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l-NL" sz="2400" dirty="0"/>
              <a:t>20 min</a:t>
            </a:r>
          </a:p>
        </p:txBody>
      </p:sp>
      <p:sp>
        <p:nvSpPr>
          <p:cNvPr id="2" name="Rechthoek 1">
            <a:extLst>
              <a:ext uri="{FF2B5EF4-FFF2-40B4-BE49-F238E27FC236}">
                <a16:creationId xmlns:a16="http://schemas.microsoft.com/office/drawing/2014/main" id="{62D081CE-92B9-4A95-A4FC-9EB87111DA56}"/>
              </a:ext>
            </a:extLst>
          </p:cNvPr>
          <p:cNvSpPr/>
          <p:nvPr/>
        </p:nvSpPr>
        <p:spPr>
          <a:xfrm>
            <a:off x="1769153" y="1027610"/>
            <a:ext cx="9753599" cy="5693866"/>
          </a:xfrm>
          <a:prstGeom prst="rect">
            <a:avLst/>
          </a:prstGeom>
        </p:spPr>
        <p:txBody>
          <a:bodyPr wrap="square">
            <a:spAutoFit/>
          </a:bodyPr>
          <a:lstStyle/>
          <a:p>
            <a:pPr marL="342900" indent="-342900">
              <a:buFont typeface="Arial" panose="020B0604020202020204" pitchFamily="34" charset="0"/>
              <a:buChar char="•"/>
            </a:pPr>
            <a:r>
              <a:rPr lang="en-US" sz="2800" dirty="0"/>
              <a:t>Copy webpage “index_lecture2_1.html” to “index_lecture2_2.html”. </a:t>
            </a:r>
          </a:p>
          <a:p>
            <a:pPr marL="342900" indent="-342900">
              <a:buFont typeface="Arial" panose="020B0604020202020204" pitchFamily="34" charset="0"/>
              <a:buChar char="•"/>
            </a:pPr>
            <a:r>
              <a:rPr lang="en-US" sz="2800" dirty="0"/>
              <a:t>Add heading 1 and heading 2.</a:t>
            </a:r>
          </a:p>
          <a:p>
            <a:pPr marL="342900" indent="-342900">
              <a:buFont typeface="Arial" panose="020B0604020202020204" pitchFamily="34" charset="0"/>
              <a:buChar char="•"/>
            </a:pPr>
            <a:r>
              <a:rPr lang="en-US" sz="2800" dirty="0"/>
              <a:t>Add a paragraph with a small story about yourself.</a:t>
            </a:r>
          </a:p>
          <a:p>
            <a:pPr marL="342900" indent="-342900">
              <a:buFont typeface="Arial" panose="020B0604020202020204" pitchFamily="34" charset="0"/>
              <a:buChar char="•"/>
            </a:pPr>
            <a:r>
              <a:rPr lang="en-US" sz="2800" dirty="0"/>
              <a:t>Add your hyperlink to your own LinkedIn page. </a:t>
            </a:r>
          </a:p>
          <a:p>
            <a:pPr marL="342900" indent="-342900">
              <a:buFont typeface="Arial" panose="020B0604020202020204" pitchFamily="34" charset="0"/>
              <a:buChar char="•"/>
            </a:pPr>
            <a:r>
              <a:rPr lang="en-US" sz="2800" dirty="0"/>
              <a:t>Add a small paragraph where you visit London, New York and Paris and where you bought souvenirs with $, € and £. Use entities for the currencies.</a:t>
            </a:r>
          </a:p>
          <a:p>
            <a:pPr marL="342900" indent="-342900">
              <a:buFont typeface="Arial" panose="020B0604020202020204" pitchFamily="34" charset="0"/>
              <a:buChar char="•"/>
            </a:pPr>
            <a:r>
              <a:rPr lang="en-US" sz="2800" dirty="0"/>
              <a:t>Find a picture on internet that has a resolution of 300px by 300px and add this to your webpage. (https://placeimg.com/)</a:t>
            </a:r>
          </a:p>
          <a:p>
            <a:pPr marL="342900" indent="-342900">
              <a:buFont typeface="Arial" panose="020B0604020202020204" pitchFamily="34" charset="0"/>
              <a:buChar char="•"/>
            </a:pPr>
            <a:r>
              <a:rPr lang="en-US" sz="2800" dirty="0"/>
              <a:t>Test your website on Chrome, Edge and Firefox.</a:t>
            </a:r>
          </a:p>
          <a:p>
            <a:pPr marL="342900" indent="-342900">
              <a:buFont typeface="Arial" panose="020B0604020202020204" pitchFamily="34" charset="0"/>
              <a:buChar char="•"/>
            </a:pPr>
            <a:r>
              <a:rPr lang="en-US" sz="2800" dirty="0"/>
              <a:t>Summit work on GitHub.  </a:t>
            </a:r>
          </a:p>
          <a:p>
            <a:pPr marL="342900" indent="-342900">
              <a:buFont typeface="Arial" panose="020B0604020202020204" pitchFamily="34" charset="0"/>
              <a:buChar char="•"/>
            </a:pPr>
            <a:r>
              <a:rPr lang="en-US" sz="2800" dirty="0"/>
              <a:t>FTP your work on your webserver.  </a:t>
            </a:r>
            <a:endParaRPr lang="en-GB" sz="2800" dirty="0"/>
          </a:p>
        </p:txBody>
      </p:sp>
    </p:spTree>
    <p:extLst>
      <p:ext uri="{BB962C8B-B14F-4D97-AF65-F5344CB8AC3E}">
        <p14:creationId xmlns:p14="http://schemas.microsoft.com/office/powerpoint/2010/main" val="1579746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E18CD01-DFAA-47A8-861F-DCAF08ABE455}"/>
              </a:ext>
            </a:extLst>
          </p:cNvPr>
          <p:cNvPicPr>
            <a:picLocks noChangeAspect="1"/>
          </p:cNvPicPr>
          <p:nvPr/>
        </p:nvPicPr>
        <p:blipFill>
          <a:blip r:embed="rId4"/>
          <a:stretch>
            <a:fillRect/>
          </a:stretch>
        </p:blipFill>
        <p:spPr>
          <a:xfrm>
            <a:off x="5879738" y="1103587"/>
            <a:ext cx="3090889" cy="5523186"/>
          </a:xfrm>
          <a:prstGeom prst="rect">
            <a:avLst/>
          </a:prstGeom>
        </p:spPr>
      </p:pic>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39</a:t>
            </a:fld>
            <a:endParaRPr lang="en-US" dirty="0">
              <a:solidFill>
                <a:srgbClr val="0066B3"/>
              </a:solidFill>
              <a:latin typeface="Arial"/>
            </a:endParaRPr>
          </a:p>
        </p:txBody>
      </p:sp>
      <p:pic>
        <p:nvPicPr>
          <p:cNvPr id="7" name="Afbeelding 6">
            <a:extLst>
              <a:ext uri="{FF2B5EF4-FFF2-40B4-BE49-F238E27FC236}">
                <a16:creationId xmlns:a16="http://schemas.microsoft.com/office/drawing/2014/main" id="{1533D07F-8E4A-4CED-A6B9-34C6E18225B2}"/>
              </a:ext>
            </a:extLst>
          </p:cNvPr>
          <p:cNvPicPr>
            <a:picLocks noChangeAspect="1"/>
          </p:cNvPicPr>
          <p:nvPr/>
        </p:nvPicPr>
        <p:blipFill>
          <a:blip r:embed="rId5"/>
          <a:stretch>
            <a:fillRect/>
          </a:stretch>
        </p:blipFill>
        <p:spPr>
          <a:xfrm>
            <a:off x="9217579" y="3041370"/>
            <a:ext cx="1504762" cy="1647619"/>
          </a:xfrm>
          <a:prstGeom prst="rect">
            <a:avLst/>
          </a:prstGeom>
        </p:spPr>
      </p:pic>
      <p:sp>
        <p:nvSpPr>
          <p:cNvPr id="11" name="Title 4">
            <a:extLst>
              <a:ext uri="{FF2B5EF4-FFF2-40B4-BE49-F238E27FC236}">
                <a16:creationId xmlns:a16="http://schemas.microsoft.com/office/drawing/2014/main" id="{DB9D6A00-176F-4C49-B6F9-B1B6F4739F03}"/>
              </a:ext>
            </a:extLst>
          </p:cNvPr>
          <p:cNvSpPr txBox="1">
            <a:spLocks/>
          </p:cNvSpPr>
          <p:nvPr/>
        </p:nvSpPr>
        <p:spPr>
          <a:xfrm>
            <a:off x="1165479" y="110592"/>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Unordered list</a:t>
            </a:r>
            <a:endParaRPr lang="en-GB" sz="3600" dirty="0">
              <a:solidFill>
                <a:schemeClr val="bg1"/>
              </a:solidFill>
              <a:latin typeface="Arial Narrow" panose="020B0606020202030204" pitchFamily="34" charset="0"/>
            </a:endParaRPr>
          </a:p>
        </p:txBody>
      </p:sp>
      <p:sp>
        <p:nvSpPr>
          <p:cNvPr id="14" name="Rechthoek 13">
            <a:extLst>
              <a:ext uri="{FF2B5EF4-FFF2-40B4-BE49-F238E27FC236}">
                <a16:creationId xmlns:a16="http://schemas.microsoft.com/office/drawing/2014/main" id="{5CBDDDFF-2ED0-4C57-AA47-E68ED5434E5D}"/>
              </a:ext>
            </a:extLst>
          </p:cNvPr>
          <p:cNvSpPr/>
          <p:nvPr/>
        </p:nvSpPr>
        <p:spPr>
          <a:xfrm>
            <a:off x="6495393" y="1502980"/>
            <a:ext cx="2401661" cy="64920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5" name="Rechthoek 14">
            <a:extLst>
              <a:ext uri="{FF2B5EF4-FFF2-40B4-BE49-F238E27FC236}">
                <a16:creationId xmlns:a16="http://schemas.microsoft.com/office/drawing/2014/main" id="{67092B1E-BF6D-4CD9-8C2D-14E0ADB15B08}"/>
              </a:ext>
            </a:extLst>
          </p:cNvPr>
          <p:cNvSpPr/>
          <p:nvPr/>
        </p:nvSpPr>
        <p:spPr>
          <a:xfrm>
            <a:off x="6650421" y="2551577"/>
            <a:ext cx="2401661" cy="64920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6" name="Rechthoek 15">
            <a:extLst>
              <a:ext uri="{FF2B5EF4-FFF2-40B4-BE49-F238E27FC236}">
                <a16:creationId xmlns:a16="http://schemas.microsoft.com/office/drawing/2014/main" id="{3D460486-71AF-4196-8093-BD07A6A75C5D}"/>
              </a:ext>
            </a:extLst>
          </p:cNvPr>
          <p:cNvSpPr/>
          <p:nvPr/>
        </p:nvSpPr>
        <p:spPr>
          <a:xfrm>
            <a:off x="6609693" y="3548693"/>
            <a:ext cx="2401661" cy="64920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7" name="Rechthoek 16">
            <a:extLst>
              <a:ext uri="{FF2B5EF4-FFF2-40B4-BE49-F238E27FC236}">
                <a16:creationId xmlns:a16="http://schemas.microsoft.com/office/drawing/2014/main" id="{9A33935D-6E72-474A-B7A7-6BA223DC4708}"/>
              </a:ext>
            </a:extLst>
          </p:cNvPr>
          <p:cNvSpPr/>
          <p:nvPr/>
        </p:nvSpPr>
        <p:spPr>
          <a:xfrm>
            <a:off x="6629425" y="4597184"/>
            <a:ext cx="2401661" cy="64920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8" name="Rechthoek 17">
            <a:extLst>
              <a:ext uri="{FF2B5EF4-FFF2-40B4-BE49-F238E27FC236}">
                <a16:creationId xmlns:a16="http://schemas.microsoft.com/office/drawing/2014/main" id="{FF0FF2C0-44FA-4C9D-BFB4-80B14BD5A5EC}"/>
              </a:ext>
            </a:extLst>
          </p:cNvPr>
          <p:cNvSpPr/>
          <p:nvPr/>
        </p:nvSpPr>
        <p:spPr>
          <a:xfrm>
            <a:off x="6650421" y="5573258"/>
            <a:ext cx="2401661" cy="64920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9" name="Rechthoek 18">
            <a:extLst>
              <a:ext uri="{FF2B5EF4-FFF2-40B4-BE49-F238E27FC236}">
                <a16:creationId xmlns:a16="http://schemas.microsoft.com/office/drawing/2014/main" id="{9A032A32-2558-4EDD-AEED-837FF82C5F99}"/>
              </a:ext>
            </a:extLst>
          </p:cNvPr>
          <p:cNvSpPr/>
          <p:nvPr/>
        </p:nvSpPr>
        <p:spPr>
          <a:xfrm>
            <a:off x="6301409" y="1366345"/>
            <a:ext cx="557127" cy="50659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Ovaal 8">
            <a:extLst>
              <a:ext uri="{FF2B5EF4-FFF2-40B4-BE49-F238E27FC236}">
                <a16:creationId xmlns:a16="http://schemas.microsoft.com/office/drawing/2014/main" id="{35B62997-CE1A-4187-9A71-6F4545D37E6B}"/>
              </a:ext>
            </a:extLst>
          </p:cNvPr>
          <p:cNvSpPr/>
          <p:nvPr/>
        </p:nvSpPr>
        <p:spPr>
          <a:xfrm>
            <a:off x="5771964" y="1103587"/>
            <a:ext cx="648072"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al 7">
            <a:extLst>
              <a:ext uri="{FF2B5EF4-FFF2-40B4-BE49-F238E27FC236}">
                <a16:creationId xmlns:a16="http://schemas.microsoft.com/office/drawing/2014/main" id="{13C362FE-94E8-4CD4-8C47-27F501BA2706}"/>
              </a:ext>
            </a:extLst>
          </p:cNvPr>
          <p:cNvSpPr/>
          <p:nvPr/>
        </p:nvSpPr>
        <p:spPr>
          <a:xfrm>
            <a:off x="6171357" y="1266005"/>
            <a:ext cx="648072"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al 11">
            <a:extLst>
              <a:ext uri="{FF2B5EF4-FFF2-40B4-BE49-F238E27FC236}">
                <a16:creationId xmlns:a16="http://schemas.microsoft.com/office/drawing/2014/main" id="{2D657F97-4AF0-442A-9381-F2AAF6337193}"/>
              </a:ext>
            </a:extLst>
          </p:cNvPr>
          <p:cNvSpPr/>
          <p:nvPr/>
        </p:nvSpPr>
        <p:spPr>
          <a:xfrm>
            <a:off x="6171357" y="2080539"/>
            <a:ext cx="648072"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al 12">
            <a:extLst>
              <a:ext uri="{FF2B5EF4-FFF2-40B4-BE49-F238E27FC236}">
                <a16:creationId xmlns:a16="http://schemas.microsoft.com/office/drawing/2014/main" id="{90EC7E70-91A2-4514-B8A8-3EE0EDA882A4}"/>
              </a:ext>
            </a:extLst>
          </p:cNvPr>
          <p:cNvSpPr/>
          <p:nvPr/>
        </p:nvSpPr>
        <p:spPr>
          <a:xfrm>
            <a:off x="5775077" y="6349475"/>
            <a:ext cx="648072"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al 9">
            <a:extLst>
              <a:ext uri="{FF2B5EF4-FFF2-40B4-BE49-F238E27FC236}">
                <a16:creationId xmlns:a16="http://schemas.microsoft.com/office/drawing/2014/main" id="{BC0DA451-E620-4CF6-866C-8323B6072DA6}"/>
              </a:ext>
            </a:extLst>
          </p:cNvPr>
          <p:cNvSpPr/>
          <p:nvPr/>
        </p:nvSpPr>
        <p:spPr>
          <a:xfrm>
            <a:off x="9009734" y="3041370"/>
            <a:ext cx="648072"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2407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9" grpId="0" animBg="1"/>
      <p:bldP spid="9" grpId="1" animBg="1"/>
      <p:bldP spid="8" grpId="0" animBg="1"/>
      <p:bldP spid="8" grpId="1" animBg="1"/>
      <p:bldP spid="12" grpId="0" animBg="1"/>
      <p:bldP spid="12" grpId="1" animBg="1"/>
      <p:bldP spid="13"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200082" y="112417"/>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600" dirty="0">
                <a:solidFill>
                  <a:schemeClr val="bg1"/>
                </a:solidFill>
                <a:latin typeface="Arial Narrow" panose="020B0606020202030204" pitchFamily="34" charset="0"/>
              </a:rPr>
              <a:t>Right and wrong</a:t>
            </a:r>
          </a:p>
        </p:txBody>
      </p:sp>
      <p:sp>
        <p:nvSpPr>
          <p:cNvPr id="3" name="Tijdelijke aanduiding voor dianummer 2">
            <a:extLst>
              <a:ext uri="{FF2B5EF4-FFF2-40B4-BE49-F238E27FC236}">
                <a16:creationId xmlns:a16="http://schemas.microsoft.com/office/drawing/2014/main" id="{262ADFA6-94CE-4003-BF1E-0F7D44881D0B}"/>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4</a:t>
            </a:fld>
            <a:endParaRPr lang="en-US" dirty="0">
              <a:solidFill>
                <a:srgbClr val="0066B3"/>
              </a:solidFill>
              <a:latin typeface="Arial"/>
            </a:endParaRPr>
          </a:p>
        </p:txBody>
      </p:sp>
      <p:pic>
        <p:nvPicPr>
          <p:cNvPr id="7" name="Picture 2" descr="http://courseweb.stthomas.edu/mjodonnell/cojo258/images/bits.jpg">
            <a:extLst>
              <a:ext uri="{FF2B5EF4-FFF2-40B4-BE49-F238E27FC236}">
                <a16:creationId xmlns:a16="http://schemas.microsoft.com/office/drawing/2014/main" id="{608A8E02-90FA-48F8-9235-443755C3F5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082" y="3577431"/>
            <a:ext cx="4140792" cy="2262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7">
            <a:extLst>
              <a:ext uri="{FF2B5EF4-FFF2-40B4-BE49-F238E27FC236}">
                <a16:creationId xmlns:a16="http://schemas.microsoft.com/office/drawing/2014/main" id="{EA4A4655-13FB-4D30-9631-B307C33AB0B7}"/>
              </a:ext>
            </a:extLst>
          </p:cNvPr>
          <p:cNvGraphicFramePr>
            <a:graphicFrameLocks noChangeAspect="1"/>
          </p:cNvGraphicFramePr>
          <p:nvPr>
            <p:extLst>
              <p:ext uri="{D42A27DB-BD31-4B8C-83A1-F6EECF244321}">
                <p14:modId xmlns:p14="http://schemas.microsoft.com/office/powerpoint/2010/main" val="4018234515"/>
              </p:ext>
            </p:extLst>
          </p:nvPr>
        </p:nvGraphicFramePr>
        <p:xfrm>
          <a:off x="7147811" y="3577432"/>
          <a:ext cx="4248903" cy="2304256"/>
        </p:xfrm>
        <a:graphic>
          <a:graphicData uri="http://schemas.openxmlformats.org/presentationml/2006/ole">
            <mc:AlternateContent xmlns:mc="http://schemas.openxmlformats.org/markup-compatibility/2006">
              <mc:Choice xmlns:v="urn:schemas-microsoft-com:vml" Requires="v">
                <p:oleObj spid="_x0000_s1026" r:id="rId6" imgW="7822080" imgH="4241160" progId="">
                  <p:embed/>
                </p:oleObj>
              </mc:Choice>
              <mc:Fallback>
                <p:oleObj r:id="rId6" imgW="7822080" imgH="4241160" progId="">
                  <p:embed/>
                  <p:pic>
                    <p:nvPicPr>
                      <p:cNvPr id="8" name="Object 7">
                        <a:extLst>
                          <a:ext uri="{FF2B5EF4-FFF2-40B4-BE49-F238E27FC236}">
                            <a16:creationId xmlns:a16="http://schemas.microsoft.com/office/drawing/2014/main" id="{EA4A4655-13FB-4D30-9631-B307C33AB0B7}"/>
                          </a:ext>
                        </a:extLst>
                      </p:cNvPr>
                      <p:cNvPicPr/>
                      <p:nvPr/>
                    </p:nvPicPr>
                    <p:blipFill>
                      <a:blip r:embed="rId7"/>
                      <a:stretch>
                        <a:fillRect/>
                      </a:stretch>
                    </p:blipFill>
                    <p:spPr>
                      <a:xfrm>
                        <a:off x="7147811" y="3577432"/>
                        <a:ext cx="4248903" cy="2304256"/>
                      </a:xfrm>
                      <a:prstGeom prst="rect">
                        <a:avLst/>
                      </a:prstGeom>
                    </p:spPr>
                  </p:pic>
                </p:oleObj>
              </mc:Fallback>
            </mc:AlternateContent>
          </a:graphicData>
        </a:graphic>
      </p:graphicFrame>
      <p:pic>
        <p:nvPicPr>
          <p:cNvPr id="9" name="Picture 2" descr="Image result for versus">
            <a:extLst>
              <a:ext uri="{FF2B5EF4-FFF2-40B4-BE49-F238E27FC236}">
                <a16:creationId xmlns:a16="http://schemas.microsoft.com/office/drawing/2014/main" id="{16D1368F-3A00-4673-95FF-9537DD4F07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9976" y="1763663"/>
            <a:ext cx="957815" cy="12770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Image result for 50 shades of grey logo">
            <a:extLst>
              <a:ext uri="{FF2B5EF4-FFF2-40B4-BE49-F238E27FC236}">
                <a16:creationId xmlns:a16="http://schemas.microsoft.com/office/drawing/2014/main" id="{E1501B4C-B4FF-4B56-84DE-CDAC0519F9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7811" y="1763663"/>
            <a:ext cx="2743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Image result for binary logo">
            <a:extLst>
              <a:ext uri="{FF2B5EF4-FFF2-40B4-BE49-F238E27FC236}">
                <a16:creationId xmlns:a16="http://schemas.microsoft.com/office/drawing/2014/main" id="{8D9B739D-3F5E-4391-A228-C22D35E99D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4432" y="1460908"/>
            <a:ext cx="1964862" cy="196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718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19D19CF5-6D87-4EE2-AE71-FB70E2467CD2}"/>
              </a:ext>
            </a:extLst>
          </p:cNvPr>
          <p:cNvPicPr>
            <a:picLocks noChangeAspect="1"/>
          </p:cNvPicPr>
          <p:nvPr/>
        </p:nvPicPr>
        <p:blipFill>
          <a:blip r:embed="rId4"/>
          <a:stretch>
            <a:fillRect/>
          </a:stretch>
        </p:blipFill>
        <p:spPr>
          <a:xfrm>
            <a:off x="5401032" y="1103587"/>
            <a:ext cx="3232731" cy="5566242"/>
          </a:xfrm>
          <a:prstGeom prst="rect">
            <a:avLst/>
          </a:prstGeom>
        </p:spPr>
      </p:pic>
      <p:sp>
        <p:nvSpPr>
          <p:cNvPr id="18" name="Rechthoek 17">
            <a:extLst>
              <a:ext uri="{FF2B5EF4-FFF2-40B4-BE49-F238E27FC236}">
                <a16:creationId xmlns:a16="http://schemas.microsoft.com/office/drawing/2014/main" id="{13207E2E-0221-4397-AFEC-76E826A37FC8}"/>
              </a:ext>
            </a:extLst>
          </p:cNvPr>
          <p:cNvSpPr/>
          <p:nvPr/>
        </p:nvSpPr>
        <p:spPr>
          <a:xfrm>
            <a:off x="5822731" y="1387366"/>
            <a:ext cx="2690648" cy="50659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Rechthoek 12">
            <a:extLst>
              <a:ext uri="{FF2B5EF4-FFF2-40B4-BE49-F238E27FC236}">
                <a16:creationId xmlns:a16="http://schemas.microsoft.com/office/drawing/2014/main" id="{E0E89888-2481-4DAC-AC4A-F45645474B32}"/>
              </a:ext>
            </a:extLst>
          </p:cNvPr>
          <p:cNvSpPr/>
          <p:nvPr/>
        </p:nvSpPr>
        <p:spPr>
          <a:xfrm>
            <a:off x="6244430" y="1527773"/>
            <a:ext cx="2690648" cy="6492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Rechthoek 13">
            <a:extLst>
              <a:ext uri="{FF2B5EF4-FFF2-40B4-BE49-F238E27FC236}">
                <a16:creationId xmlns:a16="http://schemas.microsoft.com/office/drawing/2014/main" id="{6B5B213D-11E7-4F7C-AEB8-FC120807A896}"/>
              </a:ext>
            </a:extLst>
          </p:cNvPr>
          <p:cNvSpPr/>
          <p:nvPr/>
        </p:nvSpPr>
        <p:spPr>
          <a:xfrm>
            <a:off x="6211613" y="2614639"/>
            <a:ext cx="2690648" cy="6492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5" name="Rechthoek 14">
            <a:extLst>
              <a:ext uri="{FF2B5EF4-FFF2-40B4-BE49-F238E27FC236}">
                <a16:creationId xmlns:a16="http://schemas.microsoft.com/office/drawing/2014/main" id="{73CFE420-F89E-41A4-A0BF-74581A100BD7}"/>
              </a:ext>
            </a:extLst>
          </p:cNvPr>
          <p:cNvSpPr/>
          <p:nvPr/>
        </p:nvSpPr>
        <p:spPr>
          <a:xfrm>
            <a:off x="6211613" y="3594158"/>
            <a:ext cx="2690648" cy="6492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Rechthoek 15">
            <a:extLst>
              <a:ext uri="{FF2B5EF4-FFF2-40B4-BE49-F238E27FC236}">
                <a16:creationId xmlns:a16="http://schemas.microsoft.com/office/drawing/2014/main" id="{0B2869C3-B9AC-417A-A82F-4BEB8D120767}"/>
              </a:ext>
            </a:extLst>
          </p:cNvPr>
          <p:cNvSpPr/>
          <p:nvPr/>
        </p:nvSpPr>
        <p:spPr>
          <a:xfrm>
            <a:off x="6211613" y="4573677"/>
            <a:ext cx="2690648" cy="6492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Rechthoek 16">
            <a:extLst>
              <a:ext uri="{FF2B5EF4-FFF2-40B4-BE49-F238E27FC236}">
                <a16:creationId xmlns:a16="http://schemas.microsoft.com/office/drawing/2014/main" id="{1EB84256-98E8-4C13-9C96-4F202DD50115}"/>
              </a:ext>
            </a:extLst>
          </p:cNvPr>
          <p:cNvSpPr/>
          <p:nvPr/>
        </p:nvSpPr>
        <p:spPr>
          <a:xfrm>
            <a:off x="6211613" y="5553196"/>
            <a:ext cx="2690648" cy="6492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40</a:t>
            </a:fld>
            <a:endParaRPr lang="en-US" dirty="0">
              <a:solidFill>
                <a:srgbClr val="0066B3"/>
              </a:solidFill>
              <a:latin typeface="Arial"/>
            </a:endParaRPr>
          </a:p>
        </p:txBody>
      </p:sp>
      <p:pic>
        <p:nvPicPr>
          <p:cNvPr id="4" name="Afbeelding 3">
            <a:extLst>
              <a:ext uri="{FF2B5EF4-FFF2-40B4-BE49-F238E27FC236}">
                <a16:creationId xmlns:a16="http://schemas.microsoft.com/office/drawing/2014/main" id="{82C29961-FF35-4D40-A6BC-E95F567AA3E1}"/>
              </a:ext>
            </a:extLst>
          </p:cNvPr>
          <p:cNvPicPr>
            <a:picLocks noChangeAspect="1"/>
          </p:cNvPicPr>
          <p:nvPr/>
        </p:nvPicPr>
        <p:blipFill>
          <a:blip r:embed="rId5"/>
          <a:stretch>
            <a:fillRect/>
          </a:stretch>
        </p:blipFill>
        <p:spPr>
          <a:xfrm>
            <a:off x="9084245" y="2948613"/>
            <a:ext cx="1771429" cy="1876190"/>
          </a:xfrm>
          <a:prstGeom prst="rect">
            <a:avLst/>
          </a:prstGeom>
        </p:spPr>
      </p:pic>
      <p:sp>
        <p:nvSpPr>
          <p:cNvPr id="6" name="Ovaal 5">
            <a:extLst>
              <a:ext uri="{FF2B5EF4-FFF2-40B4-BE49-F238E27FC236}">
                <a16:creationId xmlns:a16="http://schemas.microsoft.com/office/drawing/2014/main" id="{BB545A29-3741-4002-AB53-99D23D1C5A54}"/>
              </a:ext>
            </a:extLst>
          </p:cNvPr>
          <p:cNvSpPr/>
          <p:nvPr/>
        </p:nvSpPr>
        <p:spPr>
          <a:xfrm>
            <a:off x="5314764" y="1103587"/>
            <a:ext cx="648072"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al 6">
            <a:extLst>
              <a:ext uri="{FF2B5EF4-FFF2-40B4-BE49-F238E27FC236}">
                <a16:creationId xmlns:a16="http://schemas.microsoft.com/office/drawing/2014/main" id="{CEBBC5E5-50EF-4F5A-B6A5-17AB0C93794E}"/>
              </a:ext>
            </a:extLst>
          </p:cNvPr>
          <p:cNvSpPr/>
          <p:nvPr/>
        </p:nvSpPr>
        <p:spPr>
          <a:xfrm>
            <a:off x="9084245" y="3064227"/>
            <a:ext cx="648072"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itle 4">
            <a:extLst>
              <a:ext uri="{FF2B5EF4-FFF2-40B4-BE49-F238E27FC236}">
                <a16:creationId xmlns:a16="http://schemas.microsoft.com/office/drawing/2014/main" id="{7BA9CAEB-30E2-4B0E-BD57-5BA7657A1B69}"/>
              </a:ext>
            </a:extLst>
          </p:cNvPr>
          <p:cNvSpPr txBox="1">
            <a:spLocks/>
          </p:cNvSpPr>
          <p:nvPr/>
        </p:nvSpPr>
        <p:spPr>
          <a:xfrm>
            <a:off x="1165479" y="110592"/>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Ordered list</a:t>
            </a:r>
            <a:endParaRPr lang="en-GB" sz="3600" dirty="0">
              <a:solidFill>
                <a:schemeClr val="bg1"/>
              </a:solidFill>
              <a:latin typeface="Arial Narrow" panose="020B0606020202030204" pitchFamily="34" charset="0"/>
            </a:endParaRPr>
          </a:p>
        </p:txBody>
      </p:sp>
      <p:sp>
        <p:nvSpPr>
          <p:cNvPr id="10" name="Ovaal 9">
            <a:extLst>
              <a:ext uri="{FF2B5EF4-FFF2-40B4-BE49-F238E27FC236}">
                <a16:creationId xmlns:a16="http://schemas.microsoft.com/office/drawing/2014/main" id="{5530843A-4F65-4A6E-9CF5-ACFF7DCAE7FE}"/>
              </a:ext>
            </a:extLst>
          </p:cNvPr>
          <p:cNvSpPr/>
          <p:nvPr/>
        </p:nvSpPr>
        <p:spPr>
          <a:xfrm>
            <a:off x="5771964" y="1303984"/>
            <a:ext cx="648072"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al 10">
            <a:extLst>
              <a:ext uri="{FF2B5EF4-FFF2-40B4-BE49-F238E27FC236}">
                <a16:creationId xmlns:a16="http://schemas.microsoft.com/office/drawing/2014/main" id="{2F34BF25-36EB-4FA8-BB04-EDBB12328336}"/>
              </a:ext>
            </a:extLst>
          </p:cNvPr>
          <p:cNvSpPr/>
          <p:nvPr/>
        </p:nvSpPr>
        <p:spPr>
          <a:xfrm>
            <a:off x="5771964" y="2086925"/>
            <a:ext cx="648072"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al 11">
            <a:extLst>
              <a:ext uri="{FF2B5EF4-FFF2-40B4-BE49-F238E27FC236}">
                <a16:creationId xmlns:a16="http://schemas.microsoft.com/office/drawing/2014/main" id="{B64B6BF4-F2DC-4598-A4D8-CA26A32316D6}"/>
              </a:ext>
            </a:extLst>
          </p:cNvPr>
          <p:cNvSpPr/>
          <p:nvPr/>
        </p:nvSpPr>
        <p:spPr>
          <a:xfrm>
            <a:off x="5401032" y="6339325"/>
            <a:ext cx="648072"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815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3" grpId="0" animBg="1"/>
      <p:bldP spid="14" grpId="0" animBg="1"/>
      <p:bldP spid="15" grpId="0" animBg="1"/>
      <p:bldP spid="16" grpId="0" animBg="1"/>
      <p:bldP spid="17" grpId="0" animBg="1"/>
      <p:bldP spid="6" grpId="0" animBg="1"/>
      <p:bldP spid="6" grpId="1" animBg="1"/>
      <p:bldP spid="7" grpId="0" animBg="1"/>
      <p:bldP spid="10" grpId="0" animBg="1"/>
      <p:bldP spid="10" grpId="1" animBg="1"/>
      <p:bldP spid="11" grpId="0" animBg="1"/>
      <p:bldP spid="11" grpId="1"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41</a:t>
            </a:fld>
            <a:endParaRPr lang="en-US" dirty="0">
              <a:solidFill>
                <a:srgbClr val="0066B3"/>
              </a:solidFill>
              <a:latin typeface="Arial"/>
            </a:endParaRPr>
          </a:p>
        </p:txBody>
      </p:sp>
      <p:sp>
        <p:nvSpPr>
          <p:cNvPr id="10" name="Rechthoek 9">
            <a:extLst>
              <a:ext uri="{FF2B5EF4-FFF2-40B4-BE49-F238E27FC236}">
                <a16:creationId xmlns:a16="http://schemas.microsoft.com/office/drawing/2014/main" id="{AC1F3619-B52B-4A99-8937-1F7953BF46A9}"/>
              </a:ext>
            </a:extLst>
          </p:cNvPr>
          <p:cNvSpPr/>
          <p:nvPr/>
        </p:nvSpPr>
        <p:spPr>
          <a:xfrm>
            <a:off x="4382814" y="2459504"/>
            <a:ext cx="6096000" cy="1938992"/>
          </a:xfrm>
          <a:prstGeom prst="rect">
            <a:avLst/>
          </a:prstGeom>
        </p:spPr>
        <p:txBody>
          <a:bodyPr>
            <a:spAutoFit/>
          </a:bodyPr>
          <a:lstStyle/>
          <a:p>
            <a:pPr defTabSz="914400">
              <a:defRPr/>
            </a:pPr>
            <a:r>
              <a:rPr lang="nl-NL" sz="2400" dirty="0"/>
              <a:t>&lt;</a:t>
            </a:r>
            <a:r>
              <a:rPr lang="nl-NL" sz="2400" dirty="0" err="1"/>
              <a:t>table</a:t>
            </a:r>
            <a:r>
              <a:rPr lang="nl-NL" sz="2400" dirty="0"/>
              <a:t>&gt;	= </a:t>
            </a:r>
            <a:r>
              <a:rPr lang="nl-NL" sz="2400" dirty="0" err="1"/>
              <a:t>table</a:t>
            </a:r>
            <a:endParaRPr lang="nl-NL" sz="2400" dirty="0"/>
          </a:p>
          <a:p>
            <a:pPr defTabSz="914400">
              <a:defRPr/>
            </a:pPr>
            <a:r>
              <a:rPr lang="nl-NL" sz="2400" dirty="0"/>
              <a:t>&lt;</a:t>
            </a:r>
            <a:r>
              <a:rPr lang="nl-NL" sz="2400" dirty="0" err="1"/>
              <a:t>tr</a:t>
            </a:r>
            <a:r>
              <a:rPr lang="nl-NL" sz="2400" dirty="0"/>
              <a:t>&gt; 		= </a:t>
            </a:r>
            <a:r>
              <a:rPr lang="nl-NL" sz="2400" dirty="0" err="1"/>
              <a:t>table</a:t>
            </a:r>
            <a:r>
              <a:rPr lang="nl-NL" sz="2400" dirty="0"/>
              <a:t> </a:t>
            </a:r>
            <a:r>
              <a:rPr lang="nl-NL" sz="2400" dirty="0" err="1"/>
              <a:t>row</a:t>
            </a:r>
            <a:endParaRPr lang="nl-NL" sz="2400" dirty="0"/>
          </a:p>
          <a:p>
            <a:pPr defTabSz="914400">
              <a:defRPr/>
            </a:pPr>
            <a:r>
              <a:rPr lang="nl-NL" sz="2400" dirty="0"/>
              <a:t>&lt;</a:t>
            </a:r>
            <a:r>
              <a:rPr lang="nl-NL" sz="2400" dirty="0" err="1"/>
              <a:t>th</a:t>
            </a:r>
            <a:r>
              <a:rPr lang="nl-NL" sz="2400" dirty="0"/>
              <a:t>&gt; 		= </a:t>
            </a:r>
            <a:r>
              <a:rPr lang="nl-NL" sz="2400" dirty="0" err="1"/>
              <a:t>table</a:t>
            </a:r>
            <a:r>
              <a:rPr lang="nl-NL" sz="2400" dirty="0"/>
              <a:t> </a:t>
            </a:r>
            <a:r>
              <a:rPr lang="nl-NL" sz="2400" dirty="0" err="1"/>
              <a:t>head</a:t>
            </a:r>
            <a:endParaRPr lang="nl-NL" sz="2400" dirty="0"/>
          </a:p>
          <a:p>
            <a:pPr defTabSz="914400">
              <a:defRPr/>
            </a:pPr>
            <a:r>
              <a:rPr lang="nl-NL" sz="2400" dirty="0"/>
              <a:t>&lt;</a:t>
            </a:r>
            <a:r>
              <a:rPr lang="nl-NL" sz="2400" dirty="0" err="1"/>
              <a:t>td</a:t>
            </a:r>
            <a:r>
              <a:rPr lang="nl-NL" sz="2400" dirty="0"/>
              <a:t>&gt; 		= </a:t>
            </a:r>
            <a:r>
              <a:rPr lang="nl-NL" sz="2400" dirty="0" err="1"/>
              <a:t>table</a:t>
            </a:r>
            <a:r>
              <a:rPr lang="nl-NL" sz="2400" dirty="0"/>
              <a:t> data</a:t>
            </a:r>
          </a:p>
          <a:p>
            <a:pPr defTabSz="914400">
              <a:defRPr/>
            </a:pPr>
            <a:endParaRPr lang="nl-NL" sz="2400" dirty="0"/>
          </a:p>
        </p:txBody>
      </p:sp>
      <p:sp>
        <p:nvSpPr>
          <p:cNvPr id="6" name="Title 4">
            <a:extLst>
              <a:ext uri="{FF2B5EF4-FFF2-40B4-BE49-F238E27FC236}">
                <a16:creationId xmlns:a16="http://schemas.microsoft.com/office/drawing/2014/main" id="{944711E0-60B4-4AA3-9317-90877A18E2C1}"/>
              </a:ext>
            </a:extLst>
          </p:cNvPr>
          <p:cNvSpPr txBox="1">
            <a:spLocks/>
          </p:cNvSpPr>
          <p:nvPr/>
        </p:nvSpPr>
        <p:spPr>
          <a:xfrm>
            <a:off x="1146429" y="12194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Table</a:t>
            </a:r>
            <a:endParaRPr lang="en-GB" sz="36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250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EE4F758D-0CDF-429C-8899-5D76862FB7A5}"/>
              </a:ext>
            </a:extLst>
          </p:cNvPr>
          <p:cNvPicPr>
            <a:picLocks noChangeAspect="1"/>
          </p:cNvPicPr>
          <p:nvPr/>
        </p:nvPicPr>
        <p:blipFill>
          <a:blip r:embed="rId4"/>
          <a:stretch>
            <a:fillRect/>
          </a:stretch>
        </p:blipFill>
        <p:spPr>
          <a:xfrm>
            <a:off x="3801032" y="960141"/>
            <a:ext cx="3433597" cy="5897860"/>
          </a:xfrm>
          <a:prstGeom prst="rect">
            <a:avLst/>
          </a:prstGeom>
        </p:spPr>
      </p:pic>
      <p:sp>
        <p:nvSpPr>
          <p:cNvPr id="20" name="Rechthoek 19">
            <a:extLst>
              <a:ext uri="{FF2B5EF4-FFF2-40B4-BE49-F238E27FC236}">
                <a16:creationId xmlns:a16="http://schemas.microsoft.com/office/drawing/2014/main" id="{D5194845-2D44-462E-908C-CF6EA0E947BB}"/>
              </a:ext>
            </a:extLst>
          </p:cNvPr>
          <p:cNvSpPr/>
          <p:nvPr/>
        </p:nvSpPr>
        <p:spPr>
          <a:xfrm>
            <a:off x="4522948" y="1589389"/>
            <a:ext cx="2848303" cy="118640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1" name="Rechthoek 20">
            <a:extLst>
              <a:ext uri="{FF2B5EF4-FFF2-40B4-BE49-F238E27FC236}">
                <a16:creationId xmlns:a16="http://schemas.microsoft.com/office/drawing/2014/main" id="{42A57E80-81A2-472D-B670-6278BD788394}"/>
              </a:ext>
            </a:extLst>
          </p:cNvPr>
          <p:cNvSpPr/>
          <p:nvPr/>
        </p:nvSpPr>
        <p:spPr>
          <a:xfrm>
            <a:off x="4522948" y="3234275"/>
            <a:ext cx="2848303" cy="126508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2" name="Rechthoek 21">
            <a:extLst>
              <a:ext uri="{FF2B5EF4-FFF2-40B4-BE49-F238E27FC236}">
                <a16:creationId xmlns:a16="http://schemas.microsoft.com/office/drawing/2014/main" id="{65FB80ED-C695-4E03-9565-69E0C3D6887A}"/>
              </a:ext>
            </a:extLst>
          </p:cNvPr>
          <p:cNvSpPr/>
          <p:nvPr/>
        </p:nvSpPr>
        <p:spPr>
          <a:xfrm>
            <a:off x="4522948" y="4950194"/>
            <a:ext cx="2848303" cy="118640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9" name="Rechthoek 18">
            <a:extLst>
              <a:ext uri="{FF2B5EF4-FFF2-40B4-BE49-F238E27FC236}">
                <a16:creationId xmlns:a16="http://schemas.microsoft.com/office/drawing/2014/main" id="{5B8E434D-EF6D-4E5B-B4E2-3509CCC17C56}"/>
              </a:ext>
            </a:extLst>
          </p:cNvPr>
          <p:cNvSpPr/>
          <p:nvPr/>
        </p:nvSpPr>
        <p:spPr>
          <a:xfrm>
            <a:off x="4435630" y="1376855"/>
            <a:ext cx="2848303" cy="497949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42</a:t>
            </a:fld>
            <a:endParaRPr lang="en-US" dirty="0">
              <a:solidFill>
                <a:srgbClr val="0066B3"/>
              </a:solidFill>
              <a:latin typeface="Arial"/>
            </a:endParaRPr>
          </a:p>
        </p:txBody>
      </p:sp>
      <p:sp>
        <p:nvSpPr>
          <p:cNvPr id="7" name="Rechthoek 6">
            <a:extLst>
              <a:ext uri="{FF2B5EF4-FFF2-40B4-BE49-F238E27FC236}">
                <a16:creationId xmlns:a16="http://schemas.microsoft.com/office/drawing/2014/main" id="{727F81BF-9B06-4769-8F7E-6787ABE1EC1B}"/>
              </a:ext>
            </a:extLst>
          </p:cNvPr>
          <p:cNvSpPr/>
          <p:nvPr/>
        </p:nvSpPr>
        <p:spPr>
          <a:xfrm>
            <a:off x="3310758" y="960139"/>
            <a:ext cx="819808" cy="58978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Rechthoek 7">
            <a:extLst>
              <a:ext uri="{FF2B5EF4-FFF2-40B4-BE49-F238E27FC236}">
                <a16:creationId xmlns:a16="http://schemas.microsoft.com/office/drawing/2014/main" id="{944B2F17-4BC1-4F6C-BE02-92E7EEEEA641}"/>
              </a:ext>
            </a:extLst>
          </p:cNvPr>
          <p:cNvSpPr/>
          <p:nvPr/>
        </p:nvSpPr>
        <p:spPr>
          <a:xfrm>
            <a:off x="3484178" y="6611007"/>
            <a:ext cx="819808" cy="2168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11" name="Picture 4">
            <a:extLst>
              <a:ext uri="{FF2B5EF4-FFF2-40B4-BE49-F238E27FC236}">
                <a16:creationId xmlns:a16="http://schemas.microsoft.com/office/drawing/2014/main" id="{A6A0878D-531E-4B58-9759-84F24AF14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4903" y="3168142"/>
            <a:ext cx="2676897" cy="1481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4">
            <a:extLst>
              <a:ext uri="{FF2B5EF4-FFF2-40B4-BE49-F238E27FC236}">
                <a16:creationId xmlns:a16="http://schemas.microsoft.com/office/drawing/2014/main" id="{879CA761-0F94-4CAD-AC54-4B9238C4CC7B}"/>
              </a:ext>
            </a:extLst>
          </p:cNvPr>
          <p:cNvSpPr txBox="1">
            <a:spLocks/>
          </p:cNvSpPr>
          <p:nvPr/>
        </p:nvSpPr>
        <p:spPr>
          <a:xfrm>
            <a:off x="1146429" y="12194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Table</a:t>
            </a:r>
            <a:endParaRPr lang="en-GB" sz="3600" dirty="0">
              <a:solidFill>
                <a:schemeClr val="bg1"/>
              </a:solidFill>
              <a:latin typeface="Arial Narrow" panose="020B0606020202030204" pitchFamily="34" charset="0"/>
            </a:endParaRPr>
          </a:p>
        </p:txBody>
      </p:sp>
      <p:sp>
        <p:nvSpPr>
          <p:cNvPr id="9" name="Ovaal 8">
            <a:extLst>
              <a:ext uri="{FF2B5EF4-FFF2-40B4-BE49-F238E27FC236}">
                <a16:creationId xmlns:a16="http://schemas.microsoft.com/office/drawing/2014/main" id="{E55EB4EF-ED9F-451F-A0C6-9C994EB0C7C8}"/>
              </a:ext>
            </a:extLst>
          </p:cNvPr>
          <p:cNvSpPr/>
          <p:nvPr/>
        </p:nvSpPr>
        <p:spPr>
          <a:xfrm>
            <a:off x="4651209" y="3217791"/>
            <a:ext cx="736876"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al 9">
            <a:extLst>
              <a:ext uri="{FF2B5EF4-FFF2-40B4-BE49-F238E27FC236}">
                <a16:creationId xmlns:a16="http://schemas.microsoft.com/office/drawing/2014/main" id="{21C50B0E-8B94-477F-906E-5135BE75196A}"/>
              </a:ext>
            </a:extLst>
          </p:cNvPr>
          <p:cNvSpPr/>
          <p:nvPr/>
        </p:nvSpPr>
        <p:spPr>
          <a:xfrm>
            <a:off x="4664156" y="3578565"/>
            <a:ext cx="736876"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al 12">
            <a:extLst>
              <a:ext uri="{FF2B5EF4-FFF2-40B4-BE49-F238E27FC236}">
                <a16:creationId xmlns:a16="http://schemas.microsoft.com/office/drawing/2014/main" id="{767369E7-9E82-4A0F-BE41-A5AE2BC5A6E7}"/>
              </a:ext>
            </a:extLst>
          </p:cNvPr>
          <p:cNvSpPr/>
          <p:nvPr/>
        </p:nvSpPr>
        <p:spPr>
          <a:xfrm>
            <a:off x="4664156" y="1508253"/>
            <a:ext cx="736876"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al 13">
            <a:extLst>
              <a:ext uri="{FF2B5EF4-FFF2-40B4-BE49-F238E27FC236}">
                <a16:creationId xmlns:a16="http://schemas.microsoft.com/office/drawing/2014/main" id="{1521FA05-F07F-4E09-BB0D-2F6C0FE2AA38}"/>
              </a:ext>
            </a:extLst>
          </p:cNvPr>
          <p:cNvSpPr/>
          <p:nvPr/>
        </p:nvSpPr>
        <p:spPr>
          <a:xfrm>
            <a:off x="4664156" y="1927509"/>
            <a:ext cx="736876"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a:extLst>
              <a:ext uri="{FF2B5EF4-FFF2-40B4-BE49-F238E27FC236}">
                <a16:creationId xmlns:a16="http://schemas.microsoft.com/office/drawing/2014/main" id="{84667533-D5D5-4A4E-B081-4F607E97D25A}"/>
              </a:ext>
            </a:extLst>
          </p:cNvPr>
          <p:cNvSpPr/>
          <p:nvPr/>
        </p:nvSpPr>
        <p:spPr>
          <a:xfrm>
            <a:off x="4435942" y="1333796"/>
            <a:ext cx="736876"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al 15">
            <a:extLst>
              <a:ext uri="{FF2B5EF4-FFF2-40B4-BE49-F238E27FC236}">
                <a16:creationId xmlns:a16="http://schemas.microsoft.com/office/drawing/2014/main" id="{CB119FAA-62E2-41E7-984D-9FDF588A713E}"/>
              </a:ext>
            </a:extLst>
          </p:cNvPr>
          <p:cNvSpPr/>
          <p:nvPr/>
        </p:nvSpPr>
        <p:spPr>
          <a:xfrm>
            <a:off x="4435942" y="2778361"/>
            <a:ext cx="736876"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al 16">
            <a:extLst>
              <a:ext uri="{FF2B5EF4-FFF2-40B4-BE49-F238E27FC236}">
                <a16:creationId xmlns:a16="http://schemas.microsoft.com/office/drawing/2014/main" id="{FCCB000C-B53B-4644-8993-D1643997A40C}"/>
              </a:ext>
            </a:extLst>
          </p:cNvPr>
          <p:cNvSpPr/>
          <p:nvPr/>
        </p:nvSpPr>
        <p:spPr>
          <a:xfrm>
            <a:off x="4130566" y="1113589"/>
            <a:ext cx="736876"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al 17">
            <a:extLst>
              <a:ext uri="{FF2B5EF4-FFF2-40B4-BE49-F238E27FC236}">
                <a16:creationId xmlns:a16="http://schemas.microsoft.com/office/drawing/2014/main" id="{050F075D-87A8-40F2-9E82-D920160E6F5F}"/>
              </a:ext>
            </a:extLst>
          </p:cNvPr>
          <p:cNvSpPr/>
          <p:nvPr/>
        </p:nvSpPr>
        <p:spPr>
          <a:xfrm>
            <a:off x="4142229" y="6332050"/>
            <a:ext cx="736876" cy="330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0041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19" grpId="0" animBg="1"/>
      <p:bldP spid="9" grpId="0" animBg="1"/>
      <p:bldP spid="10" grpId="0" animBg="1"/>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202005" y="10059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Forbidden elements</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43</a:t>
            </a:fld>
            <a:endParaRPr lang="en-US" dirty="0">
              <a:solidFill>
                <a:srgbClr val="0066B3"/>
              </a:solidFill>
              <a:latin typeface="Arial"/>
            </a:endParaRPr>
          </a:p>
        </p:txBody>
      </p:sp>
      <p:pic>
        <p:nvPicPr>
          <p:cNvPr id="18" name="Afbeelding 17">
            <a:extLst>
              <a:ext uri="{FF2B5EF4-FFF2-40B4-BE49-F238E27FC236}">
                <a16:creationId xmlns:a16="http://schemas.microsoft.com/office/drawing/2014/main" id="{0B60CCA9-F582-4B37-9172-87116267B343}"/>
              </a:ext>
            </a:extLst>
          </p:cNvPr>
          <p:cNvPicPr>
            <a:picLocks noChangeAspect="1"/>
          </p:cNvPicPr>
          <p:nvPr/>
        </p:nvPicPr>
        <p:blipFill>
          <a:blip r:embed="rId4"/>
          <a:stretch>
            <a:fillRect/>
          </a:stretch>
        </p:blipFill>
        <p:spPr>
          <a:xfrm>
            <a:off x="1121610" y="2143286"/>
            <a:ext cx="4609524" cy="1285714"/>
          </a:xfrm>
          <a:prstGeom prst="rect">
            <a:avLst/>
          </a:prstGeom>
        </p:spPr>
      </p:pic>
      <p:sp>
        <p:nvSpPr>
          <p:cNvPr id="20" name="Pijl: omlaag 19">
            <a:extLst>
              <a:ext uri="{FF2B5EF4-FFF2-40B4-BE49-F238E27FC236}">
                <a16:creationId xmlns:a16="http://schemas.microsoft.com/office/drawing/2014/main" id="{C99C7819-9345-4E56-9478-81C3DF4F652A}"/>
              </a:ext>
            </a:extLst>
          </p:cNvPr>
          <p:cNvSpPr/>
          <p:nvPr/>
        </p:nvSpPr>
        <p:spPr>
          <a:xfrm>
            <a:off x="2974428" y="3429000"/>
            <a:ext cx="430924" cy="6595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 descr="Image result for design forbidden">
            <a:extLst>
              <a:ext uri="{FF2B5EF4-FFF2-40B4-BE49-F238E27FC236}">
                <a16:creationId xmlns:a16="http://schemas.microsoft.com/office/drawing/2014/main" id="{224E1581-8589-41BE-8BE9-0080499EB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83" y="4505351"/>
            <a:ext cx="3248806" cy="18743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Painting and Drawing Tools Set">
            <a:extLst>
              <a:ext uri="{FF2B5EF4-FFF2-40B4-BE49-F238E27FC236}">
                <a16:creationId xmlns:a16="http://schemas.microsoft.com/office/drawing/2014/main" id="{1B07A02C-B311-4ABE-8317-86D08A1C2C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9283" y="2086885"/>
            <a:ext cx="3248806" cy="2435211"/>
          </a:xfrm>
          <a:prstGeom prst="rect">
            <a:avLst/>
          </a:prstGeom>
          <a:noFill/>
          <a:extLst>
            <a:ext uri="{909E8E84-426E-40DD-AFC4-6F175D3DCCD1}">
              <a14:hiddenFill xmlns:a14="http://schemas.microsoft.com/office/drawing/2010/main">
                <a:solidFill>
                  <a:srgbClr val="FFFFFF"/>
                </a:solidFill>
              </a14:hiddenFill>
            </a:ext>
          </a:extLst>
        </p:spPr>
      </p:pic>
      <p:pic>
        <p:nvPicPr>
          <p:cNvPr id="23" name="Afbeelding 22">
            <a:extLst>
              <a:ext uri="{FF2B5EF4-FFF2-40B4-BE49-F238E27FC236}">
                <a16:creationId xmlns:a16="http://schemas.microsoft.com/office/drawing/2014/main" id="{21F007B1-54CE-49F4-A492-4A2F8D028659}"/>
              </a:ext>
            </a:extLst>
          </p:cNvPr>
          <p:cNvPicPr>
            <a:picLocks noChangeAspect="1"/>
          </p:cNvPicPr>
          <p:nvPr/>
        </p:nvPicPr>
        <p:blipFill>
          <a:blip r:embed="rId7"/>
          <a:stretch>
            <a:fillRect/>
          </a:stretch>
        </p:blipFill>
        <p:spPr>
          <a:xfrm>
            <a:off x="1769571" y="4317731"/>
            <a:ext cx="3523809" cy="1838095"/>
          </a:xfrm>
          <a:prstGeom prst="rect">
            <a:avLst/>
          </a:prstGeom>
        </p:spPr>
      </p:pic>
      <p:sp>
        <p:nvSpPr>
          <p:cNvPr id="9" name="Ovaal 8">
            <a:extLst>
              <a:ext uri="{FF2B5EF4-FFF2-40B4-BE49-F238E27FC236}">
                <a16:creationId xmlns:a16="http://schemas.microsoft.com/office/drawing/2014/main" id="{4167D41B-5ECC-4E9F-BDFF-9D45ED8F4911}"/>
              </a:ext>
            </a:extLst>
          </p:cNvPr>
          <p:cNvSpPr/>
          <p:nvPr/>
        </p:nvSpPr>
        <p:spPr>
          <a:xfrm>
            <a:off x="2197794" y="2179786"/>
            <a:ext cx="883335" cy="4776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al 9">
            <a:extLst>
              <a:ext uri="{FF2B5EF4-FFF2-40B4-BE49-F238E27FC236}">
                <a16:creationId xmlns:a16="http://schemas.microsoft.com/office/drawing/2014/main" id="{E6081EA4-61AF-47A5-AEA1-B9E8C37E669B}"/>
              </a:ext>
            </a:extLst>
          </p:cNvPr>
          <p:cNvSpPr/>
          <p:nvPr/>
        </p:nvSpPr>
        <p:spPr>
          <a:xfrm>
            <a:off x="2197794" y="2693891"/>
            <a:ext cx="883335" cy="4776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al 10">
            <a:extLst>
              <a:ext uri="{FF2B5EF4-FFF2-40B4-BE49-F238E27FC236}">
                <a16:creationId xmlns:a16="http://schemas.microsoft.com/office/drawing/2014/main" id="{D9D9BA0B-870B-4C8D-BF1D-E4E22E4DB183}"/>
              </a:ext>
            </a:extLst>
          </p:cNvPr>
          <p:cNvSpPr/>
          <p:nvPr/>
        </p:nvSpPr>
        <p:spPr>
          <a:xfrm>
            <a:off x="4616316" y="2455088"/>
            <a:ext cx="883335" cy="4776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1862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animBg="1"/>
      <p:bldP spid="9" grpId="1" animBg="1"/>
      <p:bldP spid="10" grpId="0" animBg="1"/>
      <p:bldP spid="10" grpId="1" animBg="1"/>
      <p:bldP spid="11" grpId="0" animBg="1"/>
      <p:bldP spid="11"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203579" y="12194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Block and Inline elements</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44</a:t>
            </a:fld>
            <a:endParaRPr lang="en-US" dirty="0">
              <a:solidFill>
                <a:srgbClr val="0066B3"/>
              </a:solidFill>
              <a:latin typeface="Arial"/>
            </a:endParaRPr>
          </a:p>
        </p:txBody>
      </p:sp>
      <p:sp>
        <p:nvSpPr>
          <p:cNvPr id="4" name="Rechthoek 3">
            <a:extLst>
              <a:ext uri="{FF2B5EF4-FFF2-40B4-BE49-F238E27FC236}">
                <a16:creationId xmlns:a16="http://schemas.microsoft.com/office/drawing/2014/main" id="{B6908F03-8B94-4305-BA9C-1FB4BC26DCE4}"/>
              </a:ext>
            </a:extLst>
          </p:cNvPr>
          <p:cNvSpPr/>
          <p:nvPr/>
        </p:nvSpPr>
        <p:spPr>
          <a:xfrm>
            <a:off x="1692166" y="2387402"/>
            <a:ext cx="5833242" cy="1477328"/>
          </a:xfrm>
          <a:prstGeom prst="rect">
            <a:avLst/>
          </a:prstGeom>
        </p:spPr>
        <p:txBody>
          <a:bodyPr wrap="square">
            <a:spAutoFit/>
          </a:bodyPr>
          <a:lstStyle/>
          <a:p>
            <a:r>
              <a:rPr lang="en-GB" dirty="0"/>
              <a:t>&lt;address&gt; &lt;article&gt; &lt;aside&gt; &lt;blockquote&gt; &lt;canvas&gt; </a:t>
            </a:r>
            <a:r>
              <a:rPr lang="en-GB" dirty="0">
                <a:solidFill>
                  <a:srgbClr val="FF0000"/>
                </a:solidFill>
              </a:rPr>
              <a:t>&lt;dd&gt; </a:t>
            </a:r>
            <a:r>
              <a:rPr lang="en-GB" dirty="0"/>
              <a:t>&lt;div&gt; &lt;dl&gt; </a:t>
            </a:r>
            <a:r>
              <a:rPr lang="en-GB" dirty="0">
                <a:solidFill>
                  <a:srgbClr val="FF0000"/>
                </a:solidFill>
              </a:rPr>
              <a:t>&lt;dt&gt; </a:t>
            </a:r>
            <a:r>
              <a:rPr lang="en-GB" dirty="0"/>
              <a:t>&lt;</a:t>
            </a:r>
            <a:r>
              <a:rPr lang="en-GB" dirty="0" err="1"/>
              <a:t>fieldset</a:t>
            </a:r>
            <a:r>
              <a:rPr lang="en-GB" dirty="0"/>
              <a:t>&gt; &lt;</a:t>
            </a:r>
            <a:r>
              <a:rPr lang="en-GB" dirty="0" err="1"/>
              <a:t>figcaption</a:t>
            </a:r>
            <a:r>
              <a:rPr lang="en-GB" dirty="0"/>
              <a:t>&gt; &lt;figure&gt; &lt;footer&gt; &lt;form&gt; </a:t>
            </a:r>
            <a:r>
              <a:rPr lang="en-GB" dirty="0">
                <a:solidFill>
                  <a:srgbClr val="FF0000"/>
                </a:solidFill>
              </a:rPr>
              <a:t>&lt;h1&gt;-&lt;h6&gt; </a:t>
            </a:r>
            <a:r>
              <a:rPr lang="en-GB" dirty="0"/>
              <a:t>&lt;header&gt; </a:t>
            </a:r>
            <a:r>
              <a:rPr lang="en-GB" dirty="0">
                <a:solidFill>
                  <a:srgbClr val="FF0000"/>
                </a:solidFill>
              </a:rPr>
              <a:t>&lt;hr&gt; &lt;li&gt; </a:t>
            </a:r>
            <a:r>
              <a:rPr lang="en-GB" dirty="0"/>
              <a:t>&lt;main&gt; &lt;nav&gt; &lt;</a:t>
            </a:r>
            <a:r>
              <a:rPr lang="en-GB" dirty="0" err="1"/>
              <a:t>noscript</a:t>
            </a:r>
            <a:r>
              <a:rPr lang="en-GB" dirty="0"/>
              <a:t>&gt; </a:t>
            </a:r>
            <a:r>
              <a:rPr lang="en-GB" dirty="0">
                <a:solidFill>
                  <a:srgbClr val="FF0000"/>
                </a:solidFill>
              </a:rPr>
              <a:t>&lt;</a:t>
            </a:r>
            <a:r>
              <a:rPr lang="en-GB" dirty="0" err="1">
                <a:solidFill>
                  <a:srgbClr val="FF0000"/>
                </a:solidFill>
              </a:rPr>
              <a:t>ol</a:t>
            </a:r>
            <a:r>
              <a:rPr lang="en-GB" dirty="0">
                <a:solidFill>
                  <a:srgbClr val="FF0000"/>
                </a:solidFill>
              </a:rPr>
              <a:t>&gt; </a:t>
            </a:r>
            <a:r>
              <a:rPr lang="en-GB" dirty="0"/>
              <a:t>&lt;output&gt; </a:t>
            </a:r>
            <a:r>
              <a:rPr lang="en-GB" dirty="0">
                <a:solidFill>
                  <a:srgbClr val="FF0000"/>
                </a:solidFill>
              </a:rPr>
              <a:t>&lt;p&gt; </a:t>
            </a:r>
            <a:r>
              <a:rPr lang="en-GB" dirty="0"/>
              <a:t>&lt;pre&gt; &lt;section&gt; </a:t>
            </a:r>
            <a:r>
              <a:rPr lang="en-GB" dirty="0">
                <a:solidFill>
                  <a:srgbClr val="FF0000"/>
                </a:solidFill>
              </a:rPr>
              <a:t>&lt;table&gt; </a:t>
            </a:r>
            <a:r>
              <a:rPr lang="en-GB" dirty="0"/>
              <a:t>&lt;</a:t>
            </a:r>
            <a:r>
              <a:rPr lang="en-GB" dirty="0" err="1"/>
              <a:t>tfoot</a:t>
            </a:r>
            <a:r>
              <a:rPr lang="en-GB" dirty="0"/>
              <a:t>&gt; </a:t>
            </a:r>
            <a:r>
              <a:rPr lang="en-GB" dirty="0">
                <a:solidFill>
                  <a:srgbClr val="FF0000"/>
                </a:solidFill>
              </a:rPr>
              <a:t>&lt;ul&gt; </a:t>
            </a:r>
            <a:r>
              <a:rPr lang="en-GB" dirty="0"/>
              <a:t>&lt;video&gt;</a:t>
            </a:r>
          </a:p>
        </p:txBody>
      </p:sp>
      <p:sp>
        <p:nvSpPr>
          <p:cNvPr id="6" name="Rechthoek 5">
            <a:extLst>
              <a:ext uri="{FF2B5EF4-FFF2-40B4-BE49-F238E27FC236}">
                <a16:creationId xmlns:a16="http://schemas.microsoft.com/office/drawing/2014/main" id="{1DF9B92C-4E84-416A-9072-E30155857289}"/>
              </a:ext>
            </a:extLst>
          </p:cNvPr>
          <p:cNvSpPr/>
          <p:nvPr/>
        </p:nvSpPr>
        <p:spPr>
          <a:xfrm>
            <a:off x="1692166" y="4697531"/>
            <a:ext cx="6096000" cy="1200329"/>
          </a:xfrm>
          <a:prstGeom prst="rect">
            <a:avLst/>
          </a:prstGeom>
        </p:spPr>
        <p:txBody>
          <a:bodyPr>
            <a:spAutoFit/>
          </a:bodyPr>
          <a:lstStyle/>
          <a:p>
            <a:r>
              <a:rPr lang="en-GB" dirty="0">
                <a:solidFill>
                  <a:srgbClr val="FF0000"/>
                </a:solidFill>
              </a:rPr>
              <a:t>&lt;a&gt; </a:t>
            </a:r>
            <a:r>
              <a:rPr lang="en-GB" dirty="0"/>
              <a:t>&lt;</a:t>
            </a:r>
            <a:r>
              <a:rPr lang="en-GB" dirty="0" err="1"/>
              <a:t>abbr</a:t>
            </a:r>
            <a:r>
              <a:rPr lang="en-GB" dirty="0"/>
              <a:t>&gt; &lt;acronym&gt; &lt;b&gt; &lt;</a:t>
            </a:r>
            <a:r>
              <a:rPr lang="en-GB" dirty="0" err="1"/>
              <a:t>bdo</a:t>
            </a:r>
            <a:r>
              <a:rPr lang="en-GB" dirty="0"/>
              <a:t>&gt; &lt;big&gt; </a:t>
            </a:r>
            <a:r>
              <a:rPr lang="en-GB" dirty="0">
                <a:solidFill>
                  <a:srgbClr val="FF0000"/>
                </a:solidFill>
              </a:rPr>
              <a:t>&lt;</a:t>
            </a:r>
            <a:r>
              <a:rPr lang="en-GB" dirty="0" err="1">
                <a:solidFill>
                  <a:srgbClr val="FF0000"/>
                </a:solidFill>
              </a:rPr>
              <a:t>br</a:t>
            </a:r>
            <a:r>
              <a:rPr lang="en-GB" dirty="0">
                <a:solidFill>
                  <a:srgbClr val="FF0000"/>
                </a:solidFill>
              </a:rPr>
              <a:t>&gt; </a:t>
            </a:r>
            <a:r>
              <a:rPr lang="en-GB" dirty="0"/>
              <a:t>&lt;button&gt; &lt;cite&gt; &lt;code&gt; &lt;</a:t>
            </a:r>
            <a:r>
              <a:rPr lang="en-GB" dirty="0" err="1"/>
              <a:t>dfn</a:t>
            </a:r>
            <a:r>
              <a:rPr lang="en-GB" dirty="0"/>
              <a:t>&gt; &lt;</a:t>
            </a:r>
            <a:r>
              <a:rPr lang="en-GB" dirty="0" err="1"/>
              <a:t>em</a:t>
            </a:r>
            <a:r>
              <a:rPr lang="en-GB" dirty="0"/>
              <a:t>&gt; &lt;</a:t>
            </a:r>
            <a:r>
              <a:rPr lang="en-GB" dirty="0" err="1"/>
              <a:t>i</a:t>
            </a:r>
            <a:r>
              <a:rPr lang="en-GB" dirty="0"/>
              <a:t>&gt; </a:t>
            </a:r>
            <a:r>
              <a:rPr lang="en-GB" dirty="0">
                <a:solidFill>
                  <a:srgbClr val="FF0000"/>
                </a:solidFill>
              </a:rPr>
              <a:t>&lt;</a:t>
            </a:r>
            <a:r>
              <a:rPr lang="en-GB" dirty="0" err="1">
                <a:solidFill>
                  <a:srgbClr val="FF0000"/>
                </a:solidFill>
              </a:rPr>
              <a:t>img</a:t>
            </a:r>
            <a:r>
              <a:rPr lang="en-GB" dirty="0">
                <a:solidFill>
                  <a:srgbClr val="FF0000"/>
                </a:solidFill>
              </a:rPr>
              <a:t>&gt; &lt;input&gt; </a:t>
            </a:r>
            <a:r>
              <a:rPr lang="en-GB" dirty="0"/>
              <a:t>&lt;</a:t>
            </a:r>
            <a:r>
              <a:rPr lang="en-GB" dirty="0" err="1"/>
              <a:t>kbd</a:t>
            </a:r>
            <a:r>
              <a:rPr lang="en-GB" dirty="0"/>
              <a:t>&gt; &lt;label&gt; &lt;map&gt; &lt;object&gt; &lt;q&gt; &lt;</a:t>
            </a:r>
            <a:r>
              <a:rPr lang="en-GB" dirty="0" err="1"/>
              <a:t>samp</a:t>
            </a:r>
            <a:r>
              <a:rPr lang="en-GB" dirty="0"/>
              <a:t>&gt; &lt;script&gt; &lt;select&gt; &lt;small&gt; &lt;span&gt; &lt;strong&gt; &lt;sub&gt; &lt;sup&gt; &lt;</a:t>
            </a:r>
            <a:r>
              <a:rPr lang="en-GB" dirty="0" err="1"/>
              <a:t>textarea</a:t>
            </a:r>
            <a:r>
              <a:rPr lang="en-GB" dirty="0"/>
              <a:t>&gt; &lt;time&gt; &lt;</a:t>
            </a:r>
            <a:r>
              <a:rPr lang="en-GB" dirty="0" err="1"/>
              <a:t>tt</a:t>
            </a:r>
            <a:r>
              <a:rPr lang="en-GB" dirty="0"/>
              <a:t>&gt; &lt;var&gt;</a:t>
            </a:r>
          </a:p>
        </p:txBody>
      </p:sp>
      <p:sp>
        <p:nvSpPr>
          <p:cNvPr id="7" name="Rechthoek 6">
            <a:extLst>
              <a:ext uri="{FF2B5EF4-FFF2-40B4-BE49-F238E27FC236}">
                <a16:creationId xmlns:a16="http://schemas.microsoft.com/office/drawing/2014/main" id="{240B6945-4B23-46D9-8CD5-D3072FD84C99}"/>
              </a:ext>
            </a:extLst>
          </p:cNvPr>
          <p:cNvSpPr/>
          <p:nvPr/>
        </p:nvSpPr>
        <p:spPr>
          <a:xfrm>
            <a:off x="832104" y="1786336"/>
            <a:ext cx="2423420" cy="369332"/>
          </a:xfrm>
          <a:prstGeom prst="rect">
            <a:avLst/>
          </a:prstGeom>
        </p:spPr>
        <p:txBody>
          <a:bodyPr wrap="none">
            <a:spAutoFit/>
          </a:bodyPr>
          <a:lstStyle/>
          <a:p>
            <a:r>
              <a:rPr lang="en-GB" b="1" dirty="0">
                <a:solidFill>
                  <a:srgbClr val="000000"/>
                </a:solidFill>
                <a:latin typeface="Segoe UI" panose="020B0502040204020203" pitchFamily="34" charset="0"/>
              </a:rPr>
              <a:t>Block-level elements</a:t>
            </a:r>
            <a:endParaRPr lang="en-GB" b="1" i="0" dirty="0">
              <a:solidFill>
                <a:srgbClr val="000000"/>
              </a:solidFill>
              <a:effectLst/>
              <a:latin typeface="Segoe UI" panose="020B0502040204020203" pitchFamily="34" charset="0"/>
            </a:endParaRPr>
          </a:p>
        </p:txBody>
      </p:sp>
      <p:sp>
        <p:nvSpPr>
          <p:cNvPr id="8" name="Rechthoek 7">
            <a:extLst>
              <a:ext uri="{FF2B5EF4-FFF2-40B4-BE49-F238E27FC236}">
                <a16:creationId xmlns:a16="http://schemas.microsoft.com/office/drawing/2014/main" id="{297EF13A-D921-45CE-874A-2B2CC5E67568}"/>
              </a:ext>
            </a:extLst>
          </p:cNvPr>
          <p:cNvSpPr/>
          <p:nvPr/>
        </p:nvSpPr>
        <p:spPr>
          <a:xfrm>
            <a:off x="832104" y="4096464"/>
            <a:ext cx="2300630" cy="369332"/>
          </a:xfrm>
          <a:prstGeom prst="rect">
            <a:avLst/>
          </a:prstGeom>
        </p:spPr>
        <p:txBody>
          <a:bodyPr wrap="none">
            <a:spAutoFit/>
          </a:bodyPr>
          <a:lstStyle/>
          <a:p>
            <a:r>
              <a:rPr lang="en-GB" b="1" dirty="0">
                <a:solidFill>
                  <a:srgbClr val="000000"/>
                </a:solidFill>
                <a:latin typeface="Verdana" panose="020B0604030504040204" pitchFamily="34" charset="0"/>
              </a:rPr>
              <a:t>Inline elements </a:t>
            </a:r>
            <a:endParaRPr lang="en-GB" b="1" dirty="0"/>
          </a:p>
        </p:txBody>
      </p:sp>
    </p:spTree>
    <p:extLst>
      <p:ext uri="{BB962C8B-B14F-4D97-AF65-F5344CB8AC3E}">
        <p14:creationId xmlns:p14="http://schemas.microsoft.com/office/powerpoint/2010/main" val="319994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45</a:t>
            </a:fld>
            <a:endParaRPr lang="en-US" dirty="0">
              <a:solidFill>
                <a:srgbClr val="0066B3"/>
              </a:solidFill>
              <a:latin typeface="Arial"/>
            </a:endParaRPr>
          </a:p>
        </p:txBody>
      </p:sp>
      <p:pic>
        <p:nvPicPr>
          <p:cNvPr id="9" name="Afbeelding 8">
            <a:extLst>
              <a:ext uri="{FF2B5EF4-FFF2-40B4-BE49-F238E27FC236}">
                <a16:creationId xmlns:a16="http://schemas.microsoft.com/office/drawing/2014/main" id="{8050A47A-2DD6-4AD3-9AA8-52F6D63FBE5B}"/>
              </a:ext>
            </a:extLst>
          </p:cNvPr>
          <p:cNvPicPr>
            <a:picLocks noChangeAspect="1"/>
          </p:cNvPicPr>
          <p:nvPr/>
        </p:nvPicPr>
        <p:blipFill>
          <a:blip r:embed="rId4"/>
          <a:stretch>
            <a:fillRect/>
          </a:stretch>
        </p:blipFill>
        <p:spPr>
          <a:xfrm>
            <a:off x="1371639" y="1645286"/>
            <a:ext cx="3247619" cy="5076190"/>
          </a:xfrm>
          <a:prstGeom prst="rect">
            <a:avLst/>
          </a:prstGeom>
        </p:spPr>
      </p:pic>
      <p:sp>
        <p:nvSpPr>
          <p:cNvPr id="11" name="Pijl: rechts 10">
            <a:extLst>
              <a:ext uri="{FF2B5EF4-FFF2-40B4-BE49-F238E27FC236}">
                <a16:creationId xmlns:a16="http://schemas.microsoft.com/office/drawing/2014/main" id="{8040AFF9-A29D-42F9-9E2F-8A0FE61B8BD6}"/>
              </a:ext>
            </a:extLst>
          </p:cNvPr>
          <p:cNvSpPr/>
          <p:nvPr/>
        </p:nvSpPr>
        <p:spPr>
          <a:xfrm>
            <a:off x="5401032" y="3519651"/>
            <a:ext cx="861848" cy="890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Afbeelding 11">
            <a:extLst>
              <a:ext uri="{FF2B5EF4-FFF2-40B4-BE49-F238E27FC236}">
                <a16:creationId xmlns:a16="http://schemas.microsoft.com/office/drawing/2014/main" id="{124AB3CD-F44F-4297-A65F-3FB091044257}"/>
              </a:ext>
            </a:extLst>
          </p:cNvPr>
          <p:cNvPicPr>
            <a:picLocks noChangeAspect="1"/>
          </p:cNvPicPr>
          <p:nvPr/>
        </p:nvPicPr>
        <p:blipFill>
          <a:blip r:embed="rId5"/>
          <a:stretch>
            <a:fillRect/>
          </a:stretch>
        </p:blipFill>
        <p:spPr>
          <a:xfrm>
            <a:off x="6862364" y="2645979"/>
            <a:ext cx="4142857" cy="2638095"/>
          </a:xfrm>
          <a:prstGeom prst="rect">
            <a:avLst/>
          </a:prstGeom>
          <a:ln w="38100">
            <a:solidFill>
              <a:schemeClr val="accent2"/>
            </a:solidFill>
          </a:ln>
        </p:spPr>
      </p:pic>
      <p:sp>
        <p:nvSpPr>
          <p:cNvPr id="13" name="Title 4">
            <a:extLst>
              <a:ext uri="{FF2B5EF4-FFF2-40B4-BE49-F238E27FC236}">
                <a16:creationId xmlns:a16="http://schemas.microsoft.com/office/drawing/2014/main" id="{E73A6880-83E3-42B4-B005-72371289A9FE}"/>
              </a:ext>
            </a:extLst>
          </p:cNvPr>
          <p:cNvSpPr txBox="1">
            <a:spLocks/>
          </p:cNvSpPr>
          <p:nvPr/>
        </p:nvSpPr>
        <p:spPr>
          <a:xfrm>
            <a:off x="1203579" y="12194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HTML – Block and Inline elements</a:t>
            </a:r>
            <a:endParaRPr lang="en-GB" sz="3600" dirty="0">
              <a:solidFill>
                <a:schemeClr val="bg1"/>
              </a:solidFill>
              <a:latin typeface="Arial Narrow" panose="020B0606020202030204" pitchFamily="34" charset="0"/>
            </a:endParaRPr>
          </a:p>
        </p:txBody>
      </p:sp>
      <p:sp>
        <p:nvSpPr>
          <p:cNvPr id="2" name="Rechthoek 1">
            <a:extLst>
              <a:ext uri="{FF2B5EF4-FFF2-40B4-BE49-F238E27FC236}">
                <a16:creationId xmlns:a16="http://schemas.microsoft.com/office/drawing/2014/main" id="{417372DC-557C-4BED-8CD7-210041D3A308}"/>
              </a:ext>
            </a:extLst>
          </p:cNvPr>
          <p:cNvSpPr/>
          <p:nvPr/>
        </p:nvSpPr>
        <p:spPr>
          <a:xfrm>
            <a:off x="1203579" y="4224130"/>
            <a:ext cx="3415679" cy="251193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 name="Rechthoek 7">
            <a:extLst>
              <a:ext uri="{FF2B5EF4-FFF2-40B4-BE49-F238E27FC236}">
                <a16:creationId xmlns:a16="http://schemas.microsoft.com/office/drawing/2014/main" id="{32EA3A5F-0876-42A6-8492-25C36AD77A97}"/>
              </a:ext>
            </a:extLst>
          </p:cNvPr>
          <p:cNvSpPr/>
          <p:nvPr/>
        </p:nvSpPr>
        <p:spPr>
          <a:xfrm>
            <a:off x="6925756" y="4410403"/>
            <a:ext cx="3609722" cy="79770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74014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94054" y="127418"/>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bg1"/>
                </a:solidFill>
                <a:effectLst/>
                <a:uLnTx/>
                <a:uFillTx/>
                <a:latin typeface="Arial Narrow" panose="020B0606020202030204" pitchFamily="34" charset="0"/>
                <a:ea typeface="+mj-ea"/>
                <a:cs typeface="+mj-cs"/>
              </a:rPr>
              <a:t>Assignment lecture 2.3</a:t>
            </a:r>
            <a:endParaRPr kumimoji="0" lang="en-GB" sz="3600" b="0" i="0" u="none" strike="noStrike" kern="1200" cap="none" spc="0" normalizeH="0" baseline="0" noProof="0" dirty="0">
              <a:ln>
                <a:noFill/>
              </a:ln>
              <a:solidFill>
                <a:schemeClr val="bg1"/>
              </a:solidFill>
              <a:effectLst/>
              <a:uLnTx/>
              <a:uFillTx/>
              <a:latin typeface="Arial Narrow" panose="020B0606020202030204" pitchFamily="34" charset="0"/>
              <a:ea typeface="+mj-ea"/>
              <a:cs typeface="+mj-cs"/>
            </a:endParaRPr>
          </a:p>
        </p:txBody>
      </p:sp>
      <p:sp>
        <p:nvSpPr>
          <p:cNvPr id="4" name="Rechthoek 3">
            <a:extLst>
              <a:ext uri="{FF2B5EF4-FFF2-40B4-BE49-F238E27FC236}">
                <a16:creationId xmlns:a16="http://schemas.microsoft.com/office/drawing/2014/main" id="{2DF5AB39-F147-4789-9DA0-637DD716B133}"/>
              </a:ext>
            </a:extLst>
          </p:cNvPr>
          <p:cNvSpPr/>
          <p:nvPr/>
        </p:nvSpPr>
        <p:spPr>
          <a:xfrm>
            <a:off x="3332960" y="2679665"/>
            <a:ext cx="2879835" cy="16816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Tijdelijke aanduiding voor dianummer 2">
            <a:extLst>
              <a:ext uri="{FF2B5EF4-FFF2-40B4-BE49-F238E27FC236}">
                <a16:creationId xmlns:a16="http://schemas.microsoft.com/office/drawing/2014/main" id="{4593021C-F389-4840-A187-B0C9A2CAEDE1}"/>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104DC27-A426-4FC3-9A89-4945263473A7}" type="slidenum">
              <a:rPr kumimoji="0" lang="en-US" sz="1200" b="0" i="0" u="none" strike="noStrike" kern="1200" cap="none" spc="0" normalizeH="0" baseline="0" noProof="0" smtClean="0">
                <a:ln>
                  <a:noFill/>
                </a:ln>
                <a:solidFill>
                  <a:srgbClr val="0066B3"/>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srgbClr val="0066B3"/>
              </a:solidFill>
              <a:effectLst/>
              <a:uLnTx/>
              <a:uFillTx/>
              <a:latin typeface="Arial"/>
              <a:ea typeface="+mn-ea"/>
              <a:cs typeface="+mn-cs"/>
            </a:endParaRPr>
          </a:p>
        </p:txBody>
      </p:sp>
      <p:pic>
        <p:nvPicPr>
          <p:cNvPr id="30722" name="Picture 2" descr="Under Construction Signage on Laptop Keyboard">
            <a:extLst>
              <a:ext uri="{FF2B5EF4-FFF2-40B4-BE49-F238E27FC236}">
                <a16:creationId xmlns:a16="http://schemas.microsoft.com/office/drawing/2014/main" id="{ED0B053B-D139-4257-BC9A-3B25A2289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9115" y="0"/>
            <a:ext cx="1327275" cy="9040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hulterbulter.files.wordpress.com/2011/04/running-symbol.png">
            <a:extLst>
              <a:ext uri="{FF2B5EF4-FFF2-40B4-BE49-F238E27FC236}">
                <a16:creationId xmlns:a16="http://schemas.microsoft.com/office/drawing/2014/main" id="{FF359DB9-D460-4180-9A76-1D094D9A2C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451" y="1002758"/>
            <a:ext cx="888033" cy="815044"/>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D0D51E9B-7B23-45F3-9A40-A65DC5144882}"/>
              </a:ext>
            </a:extLst>
          </p:cNvPr>
          <p:cNvSpPr txBox="1">
            <a:spLocks/>
          </p:cNvSpPr>
          <p:nvPr/>
        </p:nvSpPr>
        <p:spPr>
          <a:xfrm>
            <a:off x="563451" y="1817802"/>
            <a:ext cx="936104" cy="32403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l-NL" sz="2400" dirty="0"/>
              <a:t>20 min</a:t>
            </a:r>
          </a:p>
        </p:txBody>
      </p:sp>
      <p:sp>
        <p:nvSpPr>
          <p:cNvPr id="2" name="Rechthoek 1">
            <a:extLst>
              <a:ext uri="{FF2B5EF4-FFF2-40B4-BE49-F238E27FC236}">
                <a16:creationId xmlns:a16="http://schemas.microsoft.com/office/drawing/2014/main" id="{62D081CE-92B9-4A95-A4FC-9EB87111DA56}"/>
              </a:ext>
            </a:extLst>
          </p:cNvPr>
          <p:cNvSpPr/>
          <p:nvPr/>
        </p:nvSpPr>
        <p:spPr>
          <a:xfrm>
            <a:off x="1769153" y="1027610"/>
            <a:ext cx="9753599" cy="5262979"/>
          </a:xfrm>
          <a:prstGeom prst="rect">
            <a:avLst/>
          </a:prstGeom>
        </p:spPr>
        <p:txBody>
          <a:bodyPr wrap="square">
            <a:spAutoFit/>
          </a:bodyPr>
          <a:lstStyle/>
          <a:p>
            <a:pPr marL="342900" indent="-342900">
              <a:buFont typeface="Arial" panose="020B0604020202020204" pitchFamily="34" charset="0"/>
              <a:buChar char="•"/>
            </a:pPr>
            <a:r>
              <a:rPr lang="en-US" sz="2800" dirty="0"/>
              <a:t>Copy webpage “index_lecture2_2.html” to “index_lecture2_3.html”. </a:t>
            </a:r>
          </a:p>
          <a:p>
            <a:pPr marL="342900" indent="-342900">
              <a:buFont typeface="Arial" panose="020B0604020202020204" pitchFamily="34" charset="0"/>
              <a:buChar char="•"/>
            </a:pPr>
            <a:r>
              <a:rPr lang="en-US" sz="2800" dirty="0"/>
              <a:t>Add an ordered list from your top 5 snacks you love to eat.</a:t>
            </a:r>
          </a:p>
          <a:p>
            <a:pPr marL="342900" indent="-342900">
              <a:buFont typeface="Arial" panose="020B0604020202020204" pitchFamily="34" charset="0"/>
              <a:buChar char="•"/>
            </a:pPr>
            <a:r>
              <a:rPr lang="en-US" sz="2800" dirty="0"/>
              <a:t>Add an unordered “bucket list” with 5 things you like to do before you die.</a:t>
            </a:r>
          </a:p>
          <a:p>
            <a:pPr marL="342900" indent="-342900">
              <a:buFont typeface="Arial" panose="020B0604020202020204" pitchFamily="34" charset="0"/>
              <a:buChar char="•"/>
            </a:pPr>
            <a:r>
              <a:rPr lang="en-US" sz="2800" dirty="0"/>
              <a:t>Add table with the courses you follow in the next weeks. In the table header; course name, EC’s, expected time on homework, expected grade.</a:t>
            </a:r>
          </a:p>
          <a:p>
            <a:pPr marL="342900" indent="-342900">
              <a:buFont typeface="Arial" panose="020B0604020202020204" pitchFamily="34" charset="0"/>
              <a:buChar char="•"/>
            </a:pPr>
            <a:r>
              <a:rPr lang="en-US" sz="2800" dirty="0"/>
              <a:t>Add 3 inline elements and 3 block elements on the page. </a:t>
            </a:r>
          </a:p>
          <a:p>
            <a:pPr marL="342900" indent="-342900">
              <a:buFont typeface="Arial" panose="020B0604020202020204" pitchFamily="34" charset="0"/>
              <a:buChar char="•"/>
            </a:pPr>
            <a:r>
              <a:rPr lang="en-US" sz="2800" dirty="0"/>
              <a:t>Test your website on Chrome, Edge and Firefox.</a:t>
            </a:r>
          </a:p>
          <a:p>
            <a:pPr marL="342900" indent="-342900">
              <a:buFont typeface="Arial" panose="020B0604020202020204" pitchFamily="34" charset="0"/>
              <a:buChar char="•"/>
            </a:pPr>
            <a:r>
              <a:rPr lang="en-US" sz="2800" dirty="0"/>
              <a:t>Summit work on GitHub.  </a:t>
            </a:r>
          </a:p>
          <a:p>
            <a:pPr marL="342900" indent="-342900">
              <a:buFont typeface="Arial" panose="020B0604020202020204" pitchFamily="34" charset="0"/>
              <a:buChar char="•"/>
            </a:pPr>
            <a:r>
              <a:rPr lang="en-US" sz="2800" dirty="0"/>
              <a:t>FTP your work on your webserver.  </a:t>
            </a:r>
            <a:endParaRPr lang="en-GB" sz="2800" dirty="0"/>
          </a:p>
        </p:txBody>
      </p:sp>
    </p:spTree>
    <p:extLst>
      <p:ext uri="{BB962C8B-B14F-4D97-AF65-F5344CB8AC3E}">
        <p14:creationId xmlns:p14="http://schemas.microsoft.com/office/powerpoint/2010/main" val="969172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65479" y="117067"/>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Resume lecture </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58A2F3EE-B2FE-461A-96EA-C6CED09B935C}"/>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47</a:t>
            </a:fld>
            <a:endParaRPr lang="en-US" dirty="0">
              <a:solidFill>
                <a:srgbClr val="0066B3"/>
              </a:solidFill>
              <a:latin typeface="Arial"/>
            </a:endParaRPr>
          </a:p>
        </p:txBody>
      </p:sp>
      <p:sp>
        <p:nvSpPr>
          <p:cNvPr id="4" name="Rechthoek 3">
            <a:extLst>
              <a:ext uri="{FF2B5EF4-FFF2-40B4-BE49-F238E27FC236}">
                <a16:creationId xmlns:a16="http://schemas.microsoft.com/office/drawing/2014/main" id="{2308BDCE-4611-4C2C-B658-8989DA234E6E}"/>
              </a:ext>
            </a:extLst>
          </p:cNvPr>
          <p:cNvSpPr/>
          <p:nvPr/>
        </p:nvSpPr>
        <p:spPr>
          <a:xfrm>
            <a:off x="2516229" y="1235469"/>
            <a:ext cx="6096000" cy="5324535"/>
          </a:xfrm>
          <a:prstGeom prst="rect">
            <a:avLst/>
          </a:prstGeom>
        </p:spPr>
        <p:txBody>
          <a:bodyPr>
            <a:spAutoFit/>
          </a:bodyPr>
          <a:lstStyle/>
          <a:p>
            <a:pPr marL="342900" indent="-342900">
              <a:buFont typeface="Arial" panose="020B0604020202020204" pitchFamily="34" charset="0"/>
              <a:buChar char="•"/>
            </a:pPr>
            <a:r>
              <a:rPr lang="en-US" sz="2000" dirty="0"/>
              <a:t>What is HTML5</a:t>
            </a:r>
          </a:p>
          <a:p>
            <a:pPr marL="342900" indent="-342900">
              <a:buFont typeface="Arial" panose="020B0604020202020204" pitchFamily="34" charset="0"/>
              <a:buChar char="•"/>
            </a:pPr>
            <a:r>
              <a:rPr lang="en-US" sz="2000" dirty="0"/>
              <a:t>Doctypes</a:t>
            </a:r>
          </a:p>
          <a:p>
            <a:pPr marL="342900" indent="-342900">
              <a:buFont typeface="Arial" panose="020B0604020202020204" pitchFamily="34" charset="0"/>
              <a:buChar char="•"/>
            </a:pPr>
            <a:r>
              <a:rPr lang="en-US" sz="2000" dirty="0"/>
              <a:t>Flash, WebGL, Cordova and Unity3D </a:t>
            </a:r>
          </a:p>
          <a:p>
            <a:pPr marL="342900" indent="-342900">
              <a:buFont typeface="Arial" panose="020B0604020202020204" pitchFamily="34" charset="0"/>
              <a:buChar char="•"/>
            </a:pPr>
            <a:r>
              <a:rPr lang="en-US" sz="2000" dirty="0"/>
              <a:t>HTML structure [Tabs]</a:t>
            </a:r>
          </a:p>
          <a:p>
            <a:pPr marL="342900" indent="-342900">
              <a:buFont typeface="Arial" panose="020B0604020202020204" pitchFamily="34" charset="0"/>
              <a:buChar char="•"/>
            </a:pPr>
            <a:r>
              <a:rPr lang="en-US" sz="2000" dirty="0"/>
              <a:t>UTF-8</a:t>
            </a:r>
          </a:p>
          <a:p>
            <a:pPr marL="342900" indent="-342900">
              <a:buFont typeface="Arial" panose="020B0604020202020204" pitchFamily="34" charset="0"/>
              <a:buChar char="•"/>
            </a:pPr>
            <a:r>
              <a:rPr lang="en-US" sz="2000" dirty="0"/>
              <a:t>Meta info</a:t>
            </a:r>
          </a:p>
          <a:p>
            <a:pPr marL="342900" indent="-342900">
              <a:buFont typeface="Arial" panose="020B0604020202020204" pitchFamily="34" charset="0"/>
              <a:buChar char="•"/>
            </a:pPr>
            <a:r>
              <a:rPr lang="en-US" sz="2000" dirty="0"/>
              <a:t>Single and paired tags</a:t>
            </a:r>
          </a:p>
          <a:p>
            <a:pPr marL="342900" indent="-342900">
              <a:buFont typeface="Arial" panose="020B0604020202020204" pitchFamily="34" charset="0"/>
              <a:buChar char="•"/>
            </a:pPr>
            <a:r>
              <a:rPr lang="en-US" sz="2000" dirty="0"/>
              <a:t>Elements and attributes</a:t>
            </a:r>
          </a:p>
          <a:p>
            <a:pPr marL="342900" indent="-342900">
              <a:buFont typeface="Arial" panose="020B0604020202020204" pitchFamily="34" charset="0"/>
              <a:buChar char="•"/>
            </a:pPr>
            <a:r>
              <a:rPr lang="en-US" sz="2000" dirty="0"/>
              <a:t>Head &amp; Body</a:t>
            </a:r>
          </a:p>
          <a:p>
            <a:pPr marL="342900" indent="-342900">
              <a:buFont typeface="Arial" panose="020B0604020202020204" pitchFamily="34" charset="0"/>
              <a:buChar char="•"/>
            </a:pPr>
            <a:r>
              <a:rPr lang="en-US" sz="2000" dirty="0"/>
              <a:t>Head 1 – 6 &lt;h1&gt;</a:t>
            </a:r>
          </a:p>
          <a:p>
            <a:pPr marL="342900" indent="-342900">
              <a:buFont typeface="Arial" panose="020B0604020202020204" pitchFamily="34" charset="0"/>
              <a:buChar char="•"/>
            </a:pPr>
            <a:r>
              <a:rPr lang="en-US" sz="2000" dirty="0"/>
              <a:t>Paragraphs &lt;p&gt;</a:t>
            </a:r>
          </a:p>
          <a:p>
            <a:pPr marL="342900" indent="-342900">
              <a:buFont typeface="Arial" panose="020B0604020202020204" pitchFamily="34" charset="0"/>
              <a:buChar char="•"/>
            </a:pPr>
            <a:r>
              <a:rPr lang="en-US" sz="2000" dirty="0"/>
              <a:t>Entities &amp;</a:t>
            </a:r>
            <a:r>
              <a:rPr lang="en-US" sz="2000" dirty="0" err="1"/>
              <a:t>nbsp</a:t>
            </a:r>
            <a:r>
              <a:rPr lang="en-US" sz="2000" dirty="0"/>
              <a:t>; </a:t>
            </a:r>
          </a:p>
          <a:p>
            <a:pPr marL="342900" indent="-342900">
              <a:buFont typeface="Arial" panose="020B0604020202020204" pitchFamily="34" charset="0"/>
              <a:buChar char="•"/>
            </a:pPr>
            <a:r>
              <a:rPr lang="en-US" sz="2000" dirty="0"/>
              <a:t>Images &lt;</a:t>
            </a:r>
            <a:r>
              <a:rPr lang="en-US" sz="2000" dirty="0" err="1"/>
              <a:t>img</a:t>
            </a:r>
            <a:r>
              <a:rPr lang="en-US" sz="2000" dirty="0"/>
              <a:t> /&gt;</a:t>
            </a:r>
          </a:p>
          <a:p>
            <a:pPr marL="342900" indent="-342900">
              <a:buFont typeface="Arial" panose="020B0604020202020204" pitchFamily="34" charset="0"/>
              <a:buChar char="•"/>
            </a:pPr>
            <a:r>
              <a:rPr lang="en-US" sz="2000" dirty="0"/>
              <a:t>Hyperlinks &lt;a&gt;</a:t>
            </a:r>
          </a:p>
          <a:p>
            <a:pPr marL="342900" indent="-342900">
              <a:buFont typeface="Arial" panose="020B0604020202020204" pitchFamily="34" charset="0"/>
              <a:buChar char="•"/>
            </a:pPr>
            <a:r>
              <a:rPr lang="en-US" sz="2000" dirty="0"/>
              <a:t>Lists &lt;ul&gt;&lt;</a:t>
            </a:r>
            <a:r>
              <a:rPr lang="en-US" sz="2000" dirty="0" err="1"/>
              <a:t>ol</a:t>
            </a:r>
            <a:r>
              <a:rPr lang="en-US" sz="2000" dirty="0"/>
              <a:t>&gt;</a:t>
            </a:r>
          </a:p>
          <a:p>
            <a:pPr marL="342900" indent="-342900">
              <a:buFont typeface="Arial" panose="020B0604020202020204" pitchFamily="34" charset="0"/>
              <a:buChar char="•"/>
            </a:pPr>
            <a:r>
              <a:rPr lang="en-US" sz="2000" dirty="0"/>
              <a:t>Tables &lt;table&gt;</a:t>
            </a:r>
          </a:p>
          <a:p>
            <a:pPr marL="342900" indent="-342900">
              <a:buFont typeface="Arial" panose="020B0604020202020204" pitchFamily="34" charset="0"/>
              <a:buChar char="•"/>
            </a:pPr>
            <a:r>
              <a:rPr lang="en-US" sz="2000" dirty="0"/>
              <a:t>Block and inline elements</a:t>
            </a:r>
            <a:endParaRPr lang="en-GB" sz="2000" dirty="0"/>
          </a:p>
        </p:txBody>
      </p:sp>
      <p:pic>
        <p:nvPicPr>
          <p:cNvPr id="6" name="Picture 2" descr="Light Trails on Highway at Night">
            <a:extLst>
              <a:ext uri="{FF2B5EF4-FFF2-40B4-BE49-F238E27FC236}">
                <a16:creationId xmlns:a16="http://schemas.microsoft.com/office/drawing/2014/main" id="{12C5004A-2101-4569-86C2-21542958F9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640" y="0"/>
            <a:ext cx="1460360" cy="88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57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08329" y="10480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Next week</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BF72D15E-0983-4EB5-8815-80AB9071EA70}"/>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48</a:t>
            </a:fld>
            <a:endParaRPr lang="en-US" dirty="0">
              <a:solidFill>
                <a:srgbClr val="0066B3"/>
              </a:solidFill>
              <a:latin typeface="Arial"/>
            </a:endParaRPr>
          </a:p>
        </p:txBody>
      </p:sp>
      <p:sp>
        <p:nvSpPr>
          <p:cNvPr id="4" name="Rechthoek 3">
            <a:extLst>
              <a:ext uri="{FF2B5EF4-FFF2-40B4-BE49-F238E27FC236}">
                <a16:creationId xmlns:a16="http://schemas.microsoft.com/office/drawing/2014/main" id="{7DF5061C-0E3B-4664-9371-8B20416E062E}"/>
              </a:ext>
            </a:extLst>
          </p:cNvPr>
          <p:cNvSpPr/>
          <p:nvPr/>
        </p:nvSpPr>
        <p:spPr>
          <a:xfrm>
            <a:off x="2516229" y="1522155"/>
            <a:ext cx="6096000" cy="5016758"/>
          </a:xfrm>
          <a:prstGeom prst="rect">
            <a:avLst/>
          </a:prstGeom>
        </p:spPr>
        <p:txBody>
          <a:bodyPr>
            <a:spAutoFit/>
          </a:bodyPr>
          <a:lstStyle/>
          <a:p>
            <a:pPr marL="342900" indent="-342900">
              <a:buFont typeface="Arial" panose="020B0604020202020204" pitchFamily="34" charset="0"/>
              <a:buChar char="•"/>
            </a:pPr>
            <a:r>
              <a:rPr lang="en-US" sz="2000" dirty="0"/>
              <a:t>DOM</a:t>
            </a:r>
          </a:p>
          <a:p>
            <a:pPr marL="342900" indent="-342900">
              <a:buFont typeface="Arial" panose="020B0604020202020204" pitchFamily="34" charset="0"/>
              <a:buChar char="•"/>
            </a:pPr>
            <a:r>
              <a:rPr lang="en-US" sz="2000" dirty="0"/>
              <a:t>HTML Advance</a:t>
            </a:r>
          </a:p>
          <a:p>
            <a:pPr marL="800100" lvl="1" indent="-342900">
              <a:buFont typeface="Wingdings" panose="05000000000000000000" pitchFamily="2" charset="2"/>
              <a:buChar char="§"/>
            </a:pPr>
            <a:r>
              <a:rPr lang="en-US" sz="2000" dirty="0"/>
              <a:t>Quotes</a:t>
            </a:r>
          </a:p>
          <a:p>
            <a:pPr marL="800100" lvl="1" indent="-342900">
              <a:buFont typeface="Wingdings" panose="05000000000000000000" pitchFamily="2" charset="2"/>
              <a:buChar char="§"/>
            </a:pPr>
            <a:r>
              <a:rPr lang="en-US" sz="2000" dirty="0"/>
              <a:t>Computer code</a:t>
            </a:r>
          </a:p>
          <a:p>
            <a:pPr marL="800100" lvl="1" indent="-342900">
              <a:buFont typeface="Wingdings" panose="05000000000000000000" pitchFamily="2" charset="2"/>
              <a:buChar char="§"/>
            </a:pPr>
            <a:r>
              <a:rPr lang="en-US" sz="2000" dirty="0"/>
              <a:t>Abbreviations</a:t>
            </a:r>
          </a:p>
          <a:p>
            <a:pPr marL="800100" lvl="1" indent="-342900">
              <a:buFont typeface="Wingdings" panose="05000000000000000000" pitchFamily="2" charset="2"/>
              <a:buChar char="§"/>
            </a:pPr>
            <a:r>
              <a:rPr lang="en-US" sz="2000" dirty="0"/>
              <a:t>Defining instance</a:t>
            </a:r>
          </a:p>
          <a:p>
            <a:pPr marL="800100" lvl="1" indent="-342900">
              <a:buFont typeface="Wingdings" panose="05000000000000000000" pitchFamily="2" charset="2"/>
              <a:buChar char="§"/>
            </a:pPr>
            <a:r>
              <a:rPr lang="en-US" sz="2000" dirty="0"/>
              <a:t>Defining list</a:t>
            </a:r>
          </a:p>
          <a:p>
            <a:pPr marL="800100" lvl="1" indent="-342900">
              <a:buFont typeface="Wingdings" panose="05000000000000000000" pitchFamily="2" charset="2"/>
              <a:buChar char="§"/>
            </a:pPr>
            <a:r>
              <a:rPr lang="en-US" sz="2000" dirty="0"/>
              <a:t>Insert &amp; delete</a:t>
            </a:r>
          </a:p>
          <a:p>
            <a:pPr marL="800100" lvl="1" indent="-342900">
              <a:buFont typeface="Wingdings" panose="05000000000000000000" pitchFamily="2" charset="2"/>
              <a:buChar char="§"/>
            </a:pPr>
            <a:r>
              <a:rPr lang="en-US" sz="2000" dirty="0"/>
              <a:t>Strong &amp; emphasis</a:t>
            </a:r>
          </a:p>
          <a:p>
            <a:pPr marL="800100" lvl="1" indent="-342900">
              <a:buFont typeface="Wingdings" panose="05000000000000000000" pitchFamily="2" charset="2"/>
              <a:buChar char="§"/>
            </a:pPr>
            <a:r>
              <a:rPr lang="en-US" sz="2000" dirty="0"/>
              <a:t>Head elements (part2)</a:t>
            </a:r>
          </a:p>
          <a:p>
            <a:pPr marL="800100" lvl="1" indent="-342900">
              <a:buFont typeface="Wingdings" panose="05000000000000000000" pitchFamily="2" charset="2"/>
              <a:buChar char="§"/>
            </a:pPr>
            <a:r>
              <a:rPr lang="en-US" sz="2000" dirty="0"/>
              <a:t>Forms</a:t>
            </a:r>
          </a:p>
          <a:p>
            <a:pPr marL="800100" lvl="1" indent="-342900">
              <a:buFont typeface="Wingdings" panose="05000000000000000000" pitchFamily="2" charset="2"/>
              <a:buChar char="§"/>
            </a:pPr>
            <a:r>
              <a:rPr lang="en-US" sz="2000" dirty="0"/>
              <a:t>Semantic (part 2)</a:t>
            </a:r>
          </a:p>
          <a:p>
            <a:pPr marL="800100" lvl="1" indent="-342900">
              <a:buFont typeface="Wingdings" panose="05000000000000000000" pitchFamily="2" charset="2"/>
              <a:buChar char="§"/>
            </a:pPr>
            <a:r>
              <a:rPr lang="en-US" sz="2000" dirty="0" err="1"/>
              <a:t>Divs</a:t>
            </a:r>
            <a:endParaRPr lang="en-US" sz="2000" dirty="0"/>
          </a:p>
          <a:p>
            <a:pPr marL="800100" lvl="1" indent="-342900">
              <a:buFont typeface="Wingdings" panose="05000000000000000000" pitchFamily="2" charset="2"/>
              <a:buChar char="§"/>
            </a:pPr>
            <a:r>
              <a:rPr lang="en-US" sz="2000" dirty="0"/>
              <a:t>Audio &amp; Video</a:t>
            </a:r>
          </a:p>
          <a:p>
            <a:pPr marL="800100" lvl="1" indent="-342900">
              <a:buFont typeface="Wingdings" panose="05000000000000000000" pitchFamily="2" charset="2"/>
              <a:buChar char="§"/>
            </a:pPr>
            <a:r>
              <a:rPr lang="en-US" sz="2000" dirty="0"/>
              <a:t>Validation </a:t>
            </a:r>
          </a:p>
          <a:p>
            <a:endParaRPr lang="en-GB" sz="2000" dirty="0"/>
          </a:p>
        </p:txBody>
      </p:sp>
      <p:pic>
        <p:nvPicPr>
          <p:cNvPr id="6" name="Afbeelding 5">
            <a:extLst>
              <a:ext uri="{FF2B5EF4-FFF2-40B4-BE49-F238E27FC236}">
                <a16:creationId xmlns:a16="http://schemas.microsoft.com/office/drawing/2014/main" id="{C38244FC-C176-4C2D-9657-E3226AFE1F2E}"/>
              </a:ext>
            </a:extLst>
          </p:cNvPr>
          <p:cNvPicPr>
            <a:picLocks noChangeAspect="1"/>
          </p:cNvPicPr>
          <p:nvPr/>
        </p:nvPicPr>
        <p:blipFill>
          <a:blip r:embed="rId4"/>
          <a:stretch>
            <a:fillRect/>
          </a:stretch>
        </p:blipFill>
        <p:spPr>
          <a:xfrm>
            <a:off x="10731640" y="0"/>
            <a:ext cx="1460360" cy="896914"/>
          </a:xfrm>
          <a:prstGeom prst="rect">
            <a:avLst/>
          </a:prstGeom>
        </p:spPr>
      </p:pic>
    </p:spTree>
    <p:extLst>
      <p:ext uri="{BB962C8B-B14F-4D97-AF65-F5344CB8AC3E}">
        <p14:creationId xmlns:p14="http://schemas.microsoft.com/office/powerpoint/2010/main" val="37822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84529" y="15051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600" dirty="0">
                <a:solidFill>
                  <a:schemeClr val="bg1"/>
                </a:solidFill>
                <a:latin typeface="Arial Narrow" panose="020B0606020202030204" pitchFamily="34" charset="0"/>
              </a:rPr>
              <a:t>Questions</a:t>
            </a:r>
          </a:p>
        </p:txBody>
      </p:sp>
      <p:sp>
        <p:nvSpPr>
          <p:cNvPr id="3" name="Tijdelijke aanduiding voor dianummer 2">
            <a:extLst>
              <a:ext uri="{FF2B5EF4-FFF2-40B4-BE49-F238E27FC236}">
                <a16:creationId xmlns:a16="http://schemas.microsoft.com/office/drawing/2014/main" id="{0E403179-0EF0-4777-AE34-B7DB3FF6D26E}"/>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49</a:t>
            </a:fld>
            <a:endParaRPr lang="en-US" dirty="0">
              <a:solidFill>
                <a:srgbClr val="0066B3"/>
              </a:solidFill>
              <a:latin typeface="Arial"/>
            </a:endParaRPr>
          </a:p>
        </p:txBody>
      </p:sp>
      <p:pic>
        <p:nvPicPr>
          <p:cNvPr id="4" name="Picture 2" descr="analysis, blackboard, board">
            <a:extLst>
              <a:ext uri="{FF2B5EF4-FFF2-40B4-BE49-F238E27FC236}">
                <a16:creationId xmlns:a16="http://schemas.microsoft.com/office/drawing/2014/main" id="{2921C1FE-50E7-4B4A-8CEE-05384B516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737" y="2019719"/>
            <a:ext cx="6480134" cy="450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70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85282" y="173171"/>
            <a:ext cx="9163200" cy="56996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700" dirty="0">
                <a:solidFill>
                  <a:schemeClr val="bg1"/>
                </a:solidFill>
                <a:latin typeface="Arial Narrow" panose="020B0606020202030204" pitchFamily="34" charset="0"/>
              </a:rPr>
              <a:t>Quiz</a:t>
            </a:r>
            <a:endParaRPr lang="en-US" dirty="0">
              <a:solidFill>
                <a:schemeClr val="bg1"/>
              </a:solidFill>
            </a:endParaRPr>
          </a:p>
        </p:txBody>
      </p:sp>
      <p:pic>
        <p:nvPicPr>
          <p:cNvPr id="6" name="Picture 2" descr="http://hulterbulter.files.wordpress.com/2011/04/running-symbol.png">
            <a:extLst>
              <a:ext uri="{FF2B5EF4-FFF2-40B4-BE49-F238E27FC236}">
                <a16:creationId xmlns:a16="http://schemas.microsoft.com/office/drawing/2014/main" id="{7CBA4653-6F22-4E55-942C-F870EB396C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582" y="1032148"/>
            <a:ext cx="888033" cy="815044"/>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65B9CA96-6322-4A93-B8F6-252638DAB3D7}"/>
              </a:ext>
            </a:extLst>
          </p:cNvPr>
          <p:cNvSpPr txBox="1">
            <a:spLocks/>
          </p:cNvSpPr>
          <p:nvPr/>
        </p:nvSpPr>
        <p:spPr>
          <a:xfrm>
            <a:off x="659582" y="1847192"/>
            <a:ext cx="936104" cy="32403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l-NL" sz="2400" dirty="0"/>
              <a:t>5 min</a:t>
            </a:r>
          </a:p>
        </p:txBody>
      </p:sp>
      <p:graphicFrame>
        <p:nvGraphicFramePr>
          <p:cNvPr id="8" name="Tabel 7">
            <a:extLst>
              <a:ext uri="{FF2B5EF4-FFF2-40B4-BE49-F238E27FC236}">
                <a16:creationId xmlns:a16="http://schemas.microsoft.com/office/drawing/2014/main" id="{A5F2E534-D802-4453-A8EA-6DFC6F9AC19C}"/>
              </a:ext>
            </a:extLst>
          </p:cNvPr>
          <p:cNvGraphicFramePr>
            <a:graphicFrameLocks noGrp="1"/>
          </p:cNvGraphicFramePr>
          <p:nvPr>
            <p:extLst>
              <p:ext uri="{D42A27DB-BD31-4B8C-83A1-F6EECF244321}">
                <p14:modId xmlns:p14="http://schemas.microsoft.com/office/powerpoint/2010/main" val="3953839908"/>
              </p:ext>
            </p:extLst>
          </p:nvPr>
        </p:nvGraphicFramePr>
        <p:xfrm>
          <a:off x="1857346" y="2415002"/>
          <a:ext cx="9113097" cy="2926080"/>
        </p:xfrm>
        <a:graphic>
          <a:graphicData uri="http://schemas.openxmlformats.org/drawingml/2006/table">
            <a:tbl>
              <a:tblPr firstRow="1" bandRow="1">
                <a:tableStyleId>{EB9631B5-78F2-41C9-869B-9F39066F8104}</a:tableStyleId>
              </a:tblPr>
              <a:tblGrid>
                <a:gridCol w="7332308">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66389">
                  <a:extLst>
                    <a:ext uri="{9D8B030D-6E8A-4147-A177-3AD203B41FA5}">
                      <a16:colId xmlns:a16="http://schemas.microsoft.com/office/drawing/2014/main" val="20002"/>
                    </a:ext>
                  </a:extLst>
                </a:gridCol>
              </a:tblGrid>
              <a:tr h="275794">
                <a:tc>
                  <a:txBody>
                    <a:bodyPr/>
                    <a:lstStyle/>
                    <a:p>
                      <a:r>
                        <a:rPr lang="nl-NL" dirty="0"/>
                        <a:t>HTML 5 or </a:t>
                      </a:r>
                      <a:r>
                        <a:rPr lang="nl-NL" dirty="0" err="1"/>
                        <a:t>not</a:t>
                      </a:r>
                      <a:r>
                        <a:rPr lang="nl-NL"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B3"/>
                    </a:solidFill>
                  </a:tcPr>
                </a:tc>
                <a:tc>
                  <a:txBody>
                    <a:bodyPr/>
                    <a:lstStyle/>
                    <a:p>
                      <a:r>
                        <a:rPr lang="nl-NL" dirty="0"/>
                        <a:t>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B3"/>
                    </a:solidFill>
                  </a:tcPr>
                </a:tc>
                <a:tc>
                  <a:txBody>
                    <a:bodyPr/>
                    <a:lstStyle/>
                    <a:p>
                      <a:r>
                        <a:rPr lang="nl-NL" dirty="0"/>
                        <a:t>Wrong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B3"/>
                    </a:solidFill>
                  </a:tcPr>
                </a:tc>
                <a:extLst>
                  <a:ext uri="{0D108BD9-81ED-4DB2-BD59-A6C34878D82A}">
                    <a16:rowId xmlns:a16="http://schemas.microsoft.com/office/drawing/2014/main" val="10000"/>
                  </a:ext>
                </a:extLst>
              </a:tr>
              <a:tr h="275794">
                <a:tc>
                  <a:txBody>
                    <a:bodyPr/>
                    <a:lstStyle/>
                    <a:p>
                      <a:r>
                        <a:rPr lang="nl-NL" dirty="0"/>
                        <a:t>I.      &lt;!DOGTYPE HTML&gt;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5794">
                <a:tc>
                  <a:txBody>
                    <a:bodyPr/>
                    <a:lstStyle/>
                    <a:p>
                      <a:r>
                        <a:rPr lang="nl-NL" dirty="0"/>
                        <a:t>II.     &lt;html lang=“ko”&gt;</a:t>
                      </a:r>
                      <a:endParaRPr lang="nl-NL"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5794">
                <a:tc>
                  <a:txBody>
                    <a:bodyPr/>
                    <a:lstStyle/>
                    <a:p>
                      <a:r>
                        <a:rPr lang="nl-NL" dirty="0"/>
                        <a:t>III.    &lt;</a:t>
                      </a:r>
                      <a:r>
                        <a:rPr lang="nl-NL" dirty="0" err="1"/>
                        <a:t>ul</a:t>
                      </a:r>
                      <a:r>
                        <a:rPr lang="nl-NL" dirty="0"/>
                        <a:t>&gt;&lt;li&gt;&lt;</a:t>
                      </a:r>
                      <a:r>
                        <a:rPr lang="nl-NL" dirty="0" err="1"/>
                        <a:t>ul</a:t>
                      </a:r>
                      <a:r>
                        <a:rPr lang="nl-NL" dirty="0"/>
                        <a:t>&gt;&lt;li&gt;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5794">
                <a:tc>
                  <a:txBody>
                    <a:bodyPr/>
                    <a:lstStyle/>
                    <a:p>
                      <a:r>
                        <a:rPr lang="nl-NL" dirty="0"/>
                        <a:t>IV.    &lt;a </a:t>
                      </a:r>
                      <a:r>
                        <a:rPr lang="nl-NL" dirty="0" err="1"/>
                        <a:t>url</a:t>
                      </a:r>
                      <a:r>
                        <a:rPr lang="nl-NL" dirty="0"/>
                        <a:t>=</a:t>
                      </a:r>
                      <a:r>
                        <a:rPr lang="en-GB" sz="1800" b="0" i="0" kern="1200" dirty="0">
                          <a:solidFill>
                            <a:schemeClr val="dk1"/>
                          </a:solidFill>
                          <a:effectLst/>
                          <a:latin typeface="+mn-lt"/>
                          <a:ea typeface="+mn-ea"/>
                          <a:cs typeface="+mn-cs"/>
                        </a:rPr>
                        <a:t>"</a:t>
                      </a:r>
                      <a:r>
                        <a:rPr lang="nl-NL" dirty="0"/>
                        <a:t>http://www.taekwon.nl</a:t>
                      </a:r>
                      <a:r>
                        <a:rPr lang="en-GB" sz="1800" b="0" i="0" kern="1200" dirty="0">
                          <a:solidFill>
                            <a:schemeClr val="dk1"/>
                          </a:solidFill>
                          <a:effectLst/>
                          <a:latin typeface="+mn-lt"/>
                          <a:ea typeface="+mn-ea"/>
                          <a:cs typeface="+mn-cs"/>
                        </a:rPr>
                        <a:t>"</a:t>
                      </a:r>
                      <a:r>
                        <a:rPr lang="nl-NL" dirty="0"/>
                        <a:t>&gt;link&lt;/a&gt; </a:t>
                      </a:r>
                      <a:endParaRPr lang="nl-NL"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5794">
                <a:tc>
                  <a:txBody>
                    <a:bodyPr/>
                    <a:lstStyle/>
                    <a:p>
                      <a:r>
                        <a:rPr lang="nl-NL" dirty="0"/>
                        <a:t>V.</a:t>
                      </a:r>
                      <a:r>
                        <a:rPr lang="nl-NL" baseline="0" dirty="0"/>
                        <a:t>      </a:t>
                      </a:r>
                      <a:r>
                        <a:rPr lang="nl-NL" baseline="0" dirty="0" err="1"/>
                        <a:t>WebMail.UserName</a:t>
                      </a:r>
                      <a:r>
                        <a:rPr lang="nl-NL" baseline="0" dirty="0"/>
                        <a:t> = </a:t>
                      </a:r>
                      <a:r>
                        <a:rPr lang="en-GB" sz="1800" b="0" i="0" kern="1200" dirty="0">
                          <a:solidFill>
                            <a:schemeClr val="dk1"/>
                          </a:solidFill>
                          <a:effectLst/>
                          <a:latin typeface="+mn-lt"/>
                          <a:ea typeface="+mn-ea"/>
                          <a:cs typeface="+mn-cs"/>
                        </a:rPr>
                        <a:t>"</a:t>
                      </a:r>
                      <a:r>
                        <a:rPr lang="nl-NL" baseline="0" dirty="0"/>
                        <a:t>micha@mma-games.com</a:t>
                      </a:r>
                      <a:r>
                        <a:rPr lang="en-GB" sz="1800" b="0" i="0" kern="1200" dirty="0">
                          <a:solidFill>
                            <a:schemeClr val="dk1"/>
                          </a:solidFill>
                          <a:effectLst/>
                          <a:latin typeface="+mn-lt"/>
                          <a:ea typeface="+mn-ea"/>
                          <a:cs typeface="+mn-cs"/>
                        </a:rPr>
                        <a:t>"</a:t>
                      </a:r>
                      <a:r>
                        <a:rPr lang="nl-NL" baseline="0" dirty="0"/>
                        <a:t>;</a:t>
                      </a:r>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5794">
                <a:tc>
                  <a:txBody>
                    <a:bodyPr/>
                    <a:lstStyle/>
                    <a:p>
                      <a:r>
                        <a:rPr lang="nl-NL" dirty="0"/>
                        <a:t>VI.    &lt;h6&gt;</a:t>
                      </a:r>
                      <a:r>
                        <a:rPr lang="nl-NL" dirty="0" err="1"/>
                        <a:t>Inholland</a:t>
                      </a:r>
                      <a:r>
                        <a:rPr lang="nl-NL" dirty="0"/>
                        <a:t>&lt;/h6&gt;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5794">
                <a:tc>
                  <a:txBody>
                    <a:bodyPr/>
                    <a:lstStyle/>
                    <a:p>
                      <a:r>
                        <a:rPr lang="nl-NL" dirty="0"/>
                        <a:t>VII.</a:t>
                      </a:r>
                      <a:r>
                        <a:rPr lang="nl-NL" baseline="0" dirty="0"/>
                        <a:t>   </a:t>
                      </a:r>
                      <a:r>
                        <a:rPr lang="nl-NL" sz="1800" kern="1200" dirty="0">
                          <a:effectLst/>
                        </a:rPr>
                        <a:t>&lt;</a:t>
                      </a:r>
                      <a:r>
                        <a:rPr lang="en-US" sz="1800" kern="1200" dirty="0">
                          <a:effectLst/>
                        </a:rPr>
                        <a:t>title name=</a:t>
                      </a:r>
                      <a:r>
                        <a:rPr lang="en-GB" sz="1800" b="0" i="0" kern="1200" dirty="0">
                          <a:solidFill>
                            <a:schemeClr val="dk1"/>
                          </a:solidFill>
                          <a:effectLst/>
                          <a:latin typeface="+mn-lt"/>
                          <a:ea typeface="+mn-ea"/>
                          <a:cs typeface="+mn-cs"/>
                        </a:rPr>
                        <a:t>“This website is great" /&gt;</a:t>
                      </a:r>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Tijdelijke aanduiding voor dianummer 2">
            <a:extLst>
              <a:ext uri="{FF2B5EF4-FFF2-40B4-BE49-F238E27FC236}">
                <a16:creationId xmlns:a16="http://schemas.microsoft.com/office/drawing/2014/main" id="{31044043-6566-4AD0-ACDE-CF2F7438D65E}"/>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5</a:t>
            </a:fld>
            <a:endParaRPr lang="en-US" dirty="0">
              <a:solidFill>
                <a:srgbClr val="0066B3"/>
              </a:solidFill>
              <a:latin typeface="Arial"/>
            </a:endParaRPr>
          </a:p>
        </p:txBody>
      </p:sp>
    </p:spTree>
    <p:extLst>
      <p:ext uri="{BB962C8B-B14F-4D97-AF65-F5344CB8AC3E}">
        <p14:creationId xmlns:p14="http://schemas.microsoft.com/office/powerpoint/2010/main" val="1553738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65479" y="12194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600" dirty="0">
                <a:solidFill>
                  <a:schemeClr val="bg1"/>
                </a:solidFill>
                <a:latin typeface="Arial Narrow" panose="020B0606020202030204" pitchFamily="34" charset="0"/>
              </a:rPr>
              <a:t>Homework for next lecture</a:t>
            </a:r>
          </a:p>
        </p:txBody>
      </p:sp>
      <p:sp>
        <p:nvSpPr>
          <p:cNvPr id="3" name="Tijdelijke aanduiding voor dianummer 2">
            <a:extLst>
              <a:ext uri="{FF2B5EF4-FFF2-40B4-BE49-F238E27FC236}">
                <a16:creationId xmlns:a16="http://schemas.microsoft.com/office/drawing/2014/main" id="{02FA2332-E161-4073-8477-EBEB15582B01}"/>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50</a:t>
            </a:fld>
            <a:endParaRPr lang="en-US" dirty="0">
              <a:solidFill>
                <a:srgbClr val="0066B3"/>
              </a:solidFill>
              <a:latin typeface="Arial"/>
            </a:endParaRPr>
          </a:p>
        </p:txBody>
      </p:sp>
      <p:pic>
        <p:nvPicPr>
          <p:cNvPr id="10" name="Picture 9">
            <a:extLst>
              <a:ext uri="{FF2B5EF4-FFF2-40B4-BE49-F238E27FC236}">
                <a16:creationId xmlns:a16="http://schemas.microsoft.com/office/drawing/2014/main" id="{23DD69E5-C7F6-4434-B222-81E99FDCA42D}"/>
              </a:ext>
            </a:extLst>
          </p:cNvPr>
          <p:cNvPicPr>
            <a:picLocks noChangeAspect="1"/>
          </p:cNvPicPr>
          <p:nvPr/>
        </p:nvPicPr>
        <p:blipFill>
          <a:blip r:embed="rId3"/>
          <a:stretch>
            <a:fillRect/>
          </a:stretch>
        </p:blipFill>
        <p:spPr>
          <a:xfrm>
            <a:off x="3893237" y="2155630"/>
            <a:ext cx="4405526" cy="3600215"/>
          </a:xfrm>
          <a:prstGeom prst="rect">
            <a:avLst/>
          </a:prstGeom>
        </p:spPr>
      </p:pic>
      <p:sp>
        <p:nvSpPr>
          <p:cNvPr id="11" name="PIJL-RECHTS 2">
            <a:extLst>
              <a:ext uri="{FF2B5EF4-FFF2-40B4-BE49-F238E27FC236}">
                <a16:creationId xmlns:a16="http://schemas.microsoft.com/office/drawing/2014/main" id="{FEED3635-7AC8-4537-9CD9-07E09B7C2E47}"/>
              </a:ext>
            </a:extLst>
          </p:cNvPr>
          <p:cNvSpPr/>
          <p:nvPr/>
        </p:nvSpPr>
        <p:spPr>
          <a:xfrm rot="4800188">
            <a:off x="4343532" y="3713252"/>
            <a:ext cx="1541283" cy="504056"/>
          </a:xfrm>
          <a:prstGeom prst="rightArrow">
            <a:avLst/>
          </a:prstGeom>
          <a:noFill/>
          <a:ln w="25400" cap="flat" cmpd="sng" algn="ctr">
            <a:solidFill>
              <a:srgbClr val="FFC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a typeface="+mn-ea"/>
              <a:cs typeface="+mn-cs"/>
            </a:endParaRPr>
          </a:p>
        </p:txBody>
      </p:sp>
      <p:sp>
        <p:nvSpPr>
          <p:cNvPr id="12" name="Ovaal 7">
            <a:extLst>
              <a:ext uri="{FF2B5EF4-FFF2-40B4-BE49-F238E27FC236}">
                <a16:creationId xmlns:a16="http://schemas.microsoft.com/office/drawing/2014/main" id="{6EB5E5B4-54EC-40F6-B73C-BC813CC34D5A}"/>
              </a:ext>
            </a:extLst>
          </p:cNvPr>
          <p:cNvSpPr/>
          <p:nvPr/>
        </p:nvSpPr>
        <p:spPr>
          <a:xfrm>
            <a:off x="4022203" y="2343705"/>
            <a:ext cx="2038905" cy="630808"/>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al 8">
            <a:extLst>
              <a:ext uri="{FF2B5EF4-FFF2-40B4-BE49-F238E27FC236}">
                <a16:creationId xmlns:a16="http://schemas.microsoft.com/office/drawing/2014/main" id="{DF7F067F-A7A4-4A01-997F-1C28A7E22E49}"/>
              </a:ext>
            </a:extLst>
          </p:cNvPr>
          <p:cNvSpPr/>
          <p:nvPr/>
        </p:nvSpPr>
        <p:spPr>
          <a:xfrm>
            <a:off x="3893237" y="5009634"/>
            <a:ext cx="2867485" cy="746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0266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75004" y="131465"/>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Why we are learning HTML5</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6</a:t>
            </a:fld>
            <a:endParaRPr lang="en-US" dirty="0">
              <a:solidFill>
                <a:srgbClr val="0066B3"/>
              </a:solidFill>
              <a:latin typeface="Arial"/>
            </a:endParaRPr>
          </a:p>
        </p:txBody>
      </p:sp>
      <p:pic>
        <p:nvPicPr>
          <p:cNvPr id="7" name="Picture 4" descr="http://www.dzyngiri.com/dginwp/wp-content/uploads/2013/08/flash-vs-html5-featured.jpg">
            <a:extLst>
              <a:ext uri="{FF2B5EF4-FFF2-40B4-BE49-F238E27FC236}">
                <a16:creationId xmlns:a16="http://schemas.microsoft.com/office/drawing/2014/main" id="{92AE4377-B635-4425-BC78-7156C2985A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0773" y="2228009"/>
            <a:ext cx="5390453" cy="303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54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75004" y="10289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Why we are learning HTML5 [History of Flash]</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7</a:t>
            </a:fld>
            <a:endParaRPr lang="en-US" dirty="0">
              <a:solidFill>
                <a:srgbClr val="0066B3"/>
              </a:solidFill>
              <a:latin typeface="Arial"/>
            </a:endParaRPr>
          </a:p>
        </p:txBody>
      </p:sp>
      <p:pic>
        <p:nvPicPr>
          <p:cNvPr id="9" name="Afbeelding 8">
            <a:extLst>
              <a:ext uri="{FF2B5EF4-FFF2-40B4-BE49-F238E27FC236}">
                <a16:creationId xmlns:a16="http://schemas.microsoft.com/office/drawing/2014/main" id="{27226F2E-E6A8-438C-A708-11864B7EE61D}"/>
              </a:ext>
            </a:extLst>
          </p:cNvPr>
          <p:cNvPicPr>
            <a:picLocks noChangeAspect="1"/>
          </p:cNvPicPr>
          <p:nvPr/>
        </p:nvPicPr>
        <p:blipFill>
          <a:blip r:embed="rId4"/>
          <a:stretch>
            <a:fillRect/>
          </a:stretch>
        </p:blipFill>
        <p:spPr>
          <a:xfrm flipH="1">
            <a:off x="4553498" y="2341743"/>
            <a:ext cx="1542608" cy="2924944"/>
          </a:xfrm>
          <a:prstGeom prst="rect">
            <a:avLst/>
          </a:prstGeom>
        </p:spPr>
      </p:pic>
      <p:pic>
        <p:nvPicPr>
          <p:cNvPr id="51202" name="Picture 2" descr="Steve Jobs tijdens het WWDC in 2010.">
            <a:extLst>
              <a:ext uri="{FF2B5EF4-FFF2-40B4-BE49-F238E27FC236}">
                <a16:creationId xmlns:a16="http://schemas.microsoft.com/office/drawing/2014/main" id="{088B8504-C607-4EB6-8DC0-4C81B2350F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5373" y="1524985"/>
            <a:ext cx="2878237" cy="4346028"/>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2ED2636C-A948-406A-B830-74A5EACECAD0}"/>
              </a:ext>
            </a:extLst>
          </p:cNvPr>
          <p:cNvSpPr txBox="1"/>
          <p:nvPr/>
        </p:nvSpPr>
        <p:spPr>
          <a:xfrm>
            <a:off x="4656083" y="3836277"/>
            <a:ext cx="1334814" cy="769441"/>
          </a:xfrm>
          <a:prstGeom prst="rect">
            <a:avLst/>
          </a:prstGeom>
          <a:noFill/>
        </p:spPr>
        <p:txBody>
          <a:bodyPr wrap="square" rtlCol="0">
            <a:spAutoFit/>
          </a:bodyPr>
          <a:lstStyle/>
          <a:p>
            <a:pPr algn="ctr"/>
            <a:r>
              <a:rPr lang="en-US" sz="4400" dirty="0">
                <a:solidFill>
                  <a:schemeClr val="bg1"/>
                </a:solidFill>
              </a:rPr>
              <a:t>2007</a:t>
            </a:r>
            <a:endParaRPr lang="en-GB" sz="4400" dirty="0">
              <a:solidFill>
                <a:schemeClr val="bg1"/>
              </a:solidFill>
            </a:endParaRPr>
          </a:p>
        </p:txBody>
      </p:sp>
      <p:pic>
        <p:nvPicPr>
          <p:cNvPr id="51204" name="Picture 4" descr="Afbeeldingsresultaat voor flash logo vector">
            <a:extLst>
              <a:ext uri="{FF2B5EF4-FFF2-40B4-BE49-F238E27FC236}">
                <a16:creationId xmlns:a16="http://schemas.microsoft.com/office/drawing/2014/main" id="{4ACA3868-D4E2-4271-AC09-0B9D9EDAB1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2585" y="2977984"/>
            <a:ext cx="1857375" cy="1857375"/>
          </a:xfrm>
          <a:prstGeom prst="rect">
            <a:avLst/>
          </a:prstGeom>
          <a:noFill/>
          <a:extLst>
            <a:ext uri="{909E8E84-426E-40DD-AFC4-6F175D3DCCD1}">
              <a14:hiddenFill xmlns:a14="http://schemas.microsoft.com/office/drawing/2010/main">
                <a:solidFill>
                  <a:srgbClr val="FFFFFF"/>
                </a:solidFill>
              </a14:hiddenFill>
            </a:ext>
          </a:extLst>
        </p:spPr>
      </p:pic>
      <p:sp>
        <p:nvSpPr>
          <p:cNvPr id="12" name="Tekstvak 11">
            <a:extLst>
              <a:ext uri="{FF2B5EF4-FFF2-40B4-BE49-F238E27FC236}">
                <a16:creationId xmlns:a16="http://schemas.microsoft.com/office/drawing/2014/main" id="{6EBBE2E3-8625-4FF1-825B-0A7764298BB4}"/>
              </a:ext>
            </a:extLst>
          </p:cNvPr>
          <p:cNvSpPr txBox="1"/>
          <p:nvPr/>
        </p:nvSpPr>
        <p:spPr>
          <a:xfrm>
            <a:off x="6436938" y="3521952"/>
            <a:ext cx="1334814" cy="769441"/>
          </a:xfrm>
          <a:prstGeom prst="rect">
            <a:avLst/>
          </a:prstGeom>
          <a:noFill/>
        </p:spPr>
        <p:txBody>
          <a:bodyPr wrap="square" rtlCol="0">
            <a:spAutoFit/>
          </a:bodyPr>
          <a:lstStyle/>
          <a:p>
            <a:pPr algn="ctr"/>
            <a:r>
              <a:rPr lang="en-US" sz="4400" dirty="0"/>
              <a:t>!=</a:t>
            </a:r>
            <a:endParaRPr lang="en-GB" sz="4400" dirty="0"/>
          </a:p>
        </p:txBody>
      </p:sp>
    </p:spTree>
    <p:extLst>
      <p:ext uri="{BB962C8B-B14F-4D97-AF65-F5344CB8AC3E}">
        <p14:creationId xmlns:p14="http://schemas.microsoft.com/office/powerpoint/2010/main" val="369096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55954" y="102890"/>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Why we are learning HTML5 [native app development]</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8</a:t>
            </a:fld>
            <a:endParaRPr lang="en-US" dirty="0">
              <a:solidFill>
                <a:srgbClr val="0066B3"/>
              </a:solidFill>
              <a:latin typeface="Arial"/>
            </a:endParaRPr>
          </a:p>
        </p:txBody>
      </p:sp>
      <p:pic>
        <p:nvPicPr>
          <p:cNvPr id="6" name="Picture 2" descr="http://img.pandawhale.com/21351-html5nativejpg-deOD.jpeg">
            <a:extLst>
              <a:ext uri="{FF2B5EF4-FFF2-40B4-BE49-F238E27FC236}">
                <a16:creationId xmlns:a16="http://schemas.microsoft.com/office/drawing/2014/main" id="{80FB712A-822B-4D72-B25B-FC2304FC5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2252662"/>
            <a:ext cx="6477000" cy="30384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devmag.org.za/blog/wp-content/uploads/2012/07/unityLogo.png">
            <a:extLst>
              <a:ext uri="{FF2B5EF4-FFF2-40B4-BE49-F238E27FC236}">
                <a16:creationId xmlns:a16="http://schemas.microsoft.com/office/drawing/2014/main" id="{22840B8F-A051-4CF2-A95F-0BF330F231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75876" y="943918"/>
            <a:ext cx="1116124" cy="55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43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1FC63A-B6BE-498E-B740-9594FF3D888A}"/>
              </a:ext>
            </a:extLst>
          </p:cNvPr>
          <p:cNvSpPr txBox="1">
            <a:spLocks/>
          </p:cNvSpPr>
          <p:nvPr/>
        </p:nvSpPr>
        <p:spPr>
          <a:xfrm>
            <a:off x="1136904" y="101432"/>
            <a:ext cx="9137856" cy="6492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latin typeface="Arial Narrow" panose="020B0606020202030204" pitchFamily="34" charset="0"/>
              </a:rPr>
              <a:t>Why we are learning HTML5 [3D development]</a:t>
            </a:r>
            <a:endParaRPr lang="en-GB" sz="3600" dirty="0">
              <a:solidFill>
                <a:schemeClr val="bg1"/>
              </a:solidFill>
              <a:latin typeface="Arial Narrow" panose="020B0606020202030204" pitchFamily="34" charset="0"/>
            </a:endParaRPr>
          </a:p>
        </p:txBody>
      </p:sp>
      <p:sp>
        <p:nvSpPr>
          <p:cNvPr id="3" name="Tijdelijke aanduiding voor dianummer 2">
            <a:extLst>
              <a:ext uri="{FF2B5EF4-FFF2-40B4-BE49-F238E27FC236}">
                <a16:creationId xmlns:a16="http://schemas.microsoft.com/office/drawing/2014/main" id="{751CA02A-A3AB-4377-9EF5-EE69D7FFB8A8}"/>
              </a:ext>
            </a:extLst>
          </p:cNvPr>
          <p:cNvSpPr txBox="1">
            <a:spLocks/>
          </p:cNvSpPr>
          <p:nvPr/>
        </p:nvSpPr>
        <p:spPr>
          <a:xfrm>
            <a:off x="10867696" y="6356351"/>
            <a:ext cx="94510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04DC27-A426-4FC3-9A89-4945263473A7}" type="slidenum">
              <a:rPr lang="en-US" smtClean="0">
                <a:solidFill>
                  <a:srgbClr val="0066B3"/>
                </a:solidFill>
                <a:latin typeface="Arial"/>
              </a:rPr>
              <a:pPr/>
              <a:t>9</a:t>
            </a:fld>
            <a:endParaRPr lang="en-US" dirty="0">
              <a:solidFill>
                <a:srgbClr val="0066B3"/>
              </a:solidFill>
              <a:latin typeface="Arial"/>
            </a:endParaRPr>
          </a:p>
        </p:txBody>
      </p:sp>
      <p:pic>
        <p:nvPicPr>
          <p:cNvPr id="7" name="Afbeelding 6">
            <a:extLst>
              <a:ext uri="{FF2B5EF4-FFF2-40B4-BE49-F238E27FC236}">
                <a16:creationId xmlns:a16="http://schemas.microsoft.com/office/drawing/2014/main" id="{F27FDD71-8115-4E83-B6D6-5DE8ECE8706F}"/>
              </a:ext>
            </a:extLst>
          </p:cNvPr>
          <p:cNvPicPr>
            <a:picLocks noChangeAspect="1"/>
          </p:cNvPicPr>
          <p:nvPr/>
        </p:nvPicPr>
        <p:blipFill>
          <a:blip r:embed="rId4"/>
          <a:stretch>
            <a:fillRect/>
          </a:stretch>
        </p:blipFill>
        <p:spPr>
          <a:xfrm>
            <a:off x="3164076" y="1787197"/>
            <a:ext cx="6772958" cy="4293096"/>
          </a:xfrm>
          <a:prstGeom prst="rect">
            <a:avLst/>
          </a:prstGeom>
        </p:spPr>
      </p:pic>
      <p:pic>
        <p:nvPicPr>
          <p:cNvPr id="9" name="Picture 2" descr="Afbeeldingsresultaat voor webgl logo">
            <a:extLst>
              <a:ext uri="{FF2B5EF4-FFF2-40B4-BE49-F238E27FC236}">
                <a16:creationId xmlns:a16="http://schemas.microsoft.com/office/drawing/2014/main" id="{513F500C-5B43-426E-AF49-2713C3B41C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904" y="1372324"/>
            <a:ext cx="1994507" cy="82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62837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7775</TotalTime>
  <Words>2619</Words>
  <Application>Microsoft Office PowerPoint</Application>
  <PresentationFormat>Widescreen</PresentationFormat>
  <Paragraphs>889</Paragraphs>
  <Slides>50</Slides>
  <Notes>49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50</vt:i4>
      </vt:variant>
    </vt:vector>
  </HeadingPairs>
  <TitlesOfParts>
    <vt:vector size="60" baseType="lpstr">
      <vt:lpstr>Arial</vt:lpstr>
      <vt:lpstr>Arial (Body)</vt:lpstr>
      <vt:lpstr>Arial Narrow</vt:lpstr>
      <vt:lpstr>Calibri</vt:lpstr>
      <vt:lpstr>Calibri Light</vt:lpstr>
      <vt:lpstr>Lucida Grande</vt:lpstr>
      <vt:lpstr>Segoe UI</vt:lpstr>
      <vt:lpstr>Verdana</vt:lpstr>
      <vt:lpstr>Wingdings</vt:lpstr>
      <vt:lpstr>Kantoorthema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Micha van der Meer</dc:creator>
  <cp:lastModifiedBy>Meer, Micha van der</cp:lastModifiedBy>
  <cp:revision>98</cp:revision>
  <dcterms:created xsi:type="dcterms:W3CDTF">2018-08-28T09:12:16Z</dcterms:created>
  <dcterms:modified xsi:type="dcterms:W3CDTF">2019-09-02T06:55:10Z</dcterms:modified>
</cp:coreProperties>
</file>