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342" r:id="rId4"/>
    <p:sldId id="341" r:id="rId5"/>
    <p:sldId id="346" r:id="rId6"/>
    <p:sldId id="347" r:id="rId7"/>
    <p:sldId id="350" r:id="rId8"/>
    <p:sldId id="352" r:id="rId9"/>
    <p:sldId id="351" r:id="rId10"/>
    <p:sldId id="353" r:id="rId11"/>
    <p:sldId id="354" r:id="rId12"/>
    <p:sldId id="355" r:id="rId13"/>
    <p:sldId id="349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8FA87-E666-451F-80D4-11755DAE940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A848-E792-436B-8EB8-053A7838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47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66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66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87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62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41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76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93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28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0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16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66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1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8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2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27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16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77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884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17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8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171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720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0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569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409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2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9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6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6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0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5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79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69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8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07BFD-6E56-4338-9EEA-E97A0B21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9" y="1499535"/>
            <a:ext cx="10151849" cy="3631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3BD6F-1F5E-4A19-9F8C-1B76B5B76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531" y="3429000"/>
            <a:ext cx="1213209" cy="384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01046-F916-4612-B614-162A12E0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397" y="4241800"/>
            <a:ext cx="1213209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7121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81A98-D535-4197-AA0C-D1405982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86" y="775272"/>
            <a:ext cx="8234285" cy="52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9466A-E7BD-4EDD-BCF8-EE5A1409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034" y="518126"/>
            <a:ext cx="7650707" cy="49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5584371" y="1269149"/>
            <a:ext cx="5967710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In this video, you have learned: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test the code using an HDL simulator,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.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evaluate the correctness of the design using waveform analysis.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control the Inputs and see the resulting Outputs, using different number combinations to get good test coverage.</a:t>
            </a:r>
          </a:p>
          <a:p>
            <a:pPr lvl="0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Summary – VHDL Evaluation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53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854360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In this video, you will learn: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test code using an HDL simulator.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evaluate the correctness of your design using waveform analysis.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control the simulator to examine the code and its output.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Evaluation</a:t>
            </a:r>
          </a:p>
        </p:txBody>
      </p:sp>
    </p:spTree>
    <p:extLst>
      <p:ext uri="{BB962C8B-B14F-4D97-AF65-F5344CB8AC3E}">
        <p14:creationId xmlns:p14="http://schemas.microsoft.com/office/powerpoint/2010/main" val="244092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Evaluation: 4-bit Adder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7955291A-5521-434F-90CA-1E47118B9C7A}"/>
              </a:ext>
            </a:extLst>
          </p:cNvPr>
          <p:cNvSpPr txBox="1">
            <a:spLocks/>
          </p:cNvSpPr>
          <p:nvPr/>
        </p:nvSpPr>
        <p:spPr>
          <a:xfrm>
            <a:off x="4787153" y="1192192"/>
            <a:ext cx="6744359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Entity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entity Add4 is port (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Data1,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Data2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: in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(3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0);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Cin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       : in 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std_logic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Cout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  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: out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Sum         : out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(3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0)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entity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Add4;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architecture RTL of Add4 is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  signal Out5bit :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(4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0);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begin 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Out5bit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&lt;= (‘0’ &amp; Data1)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+ (‘0’ &amp; Data2) +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Cin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Sum    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&lt;= Out5bit(3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0); -- 4 bits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Cout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  &lt;= Out5bit(4);          -- 5th bit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architecture RTL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62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854360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Let’s Simulate !</a:t>
            </a:r>
          </a:p>
          <a:p>
            <a:pPr marL="0" lv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We will use the provided Add4.vhd code in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. 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 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Start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 now and follow the steps as we simulate this code together.</a:t>
            </a:r>
          </a:p>
          <a:p>
            <a:pPr marL="0" lv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Pause the Video when needed.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6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Using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C75EB6-E427-443B-A1BB-1DA420A7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03" y="1072129"/>
            <a:ext cx="4828450" cy="4907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0AC40-91A4-4AB4-8C7C-A7E8A68EE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631" y="5394863"/>
            <a:ext cx="1213209" cy="384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E8ED04-193A-43D1-916F-3A380D16F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726" y="1071775"/>
            <a:ext cx="5238306" cy="4907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6F5BE-909D-45E1-970A-52E464B8A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414" y="2073178"/>
            <a:ext cx="1213209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568036" y="1047469"/>
            <a:ext cx="11211588" cy="827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  <a:sym typeface="Arial"/>
              </a:rPr>
              <a:t>Place the provided file Add4.vhd into /examples/ directory 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D3AD8-784C-4DFC-9E57-CE7D7B74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6" y="1792919"/>
            <a:ext cx="4627265" cy="4017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32264-3CE3-4164-BD1E-C4559606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560" y="890117"/>
            <a:ext cx="3000240" cy="2724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14EDB-6CE1-4E1B-99BB-46987D930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092" y="2509899"/>
            <a:ext cx="688908" cy="22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474C3-19C2-47C4-B369-5FDB61796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860" y="1648964"/>
            <a:ext cx="688908" cy="225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E0A88-831A-4736-A5EE-650EE4F3D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8241" y="3693713"/>
            <a:ext cx="5044635" cy="2274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52092-6EF2-40D5-81EC-3682B99AB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7022" y="4297345"/>
            <a:ext cx="688908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6A217-B546-4DB9-923F-122E2C786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0" y="1192192"/>
            <a:ext cx="10330108" cy="463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3BDF6-02A0-4845-957C-DDE7FE9F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726" y="2240672"/>
            <a:ext cx="1213209" cy="384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691882-EA34-4577-AA65-F0C58F4E5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741" y="5314701"/>
            <a:ext cx="1213209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F3F3F-8A5B-4E14-B355-00017F63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861" y="1101494"/>
            <a:ext cx="5124952" cy="4819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3BD6F-1F5E-4A19-9F8C-1B76B5B76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395" y="2640059"/>
            <a:ext cx="1213209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4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Using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908D4-6357-4CA6-AF34-DA19AA895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91" y="1012283"/>
            <a:ext cx="5741607" cy="5011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3BD6F-1F5E-4A19-9F8C-1B76B5B76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985" y="4964159"/>
            <a:ext cx="1213209" cy="384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01046-F916-4612-B614-162A12E0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395" y="2411459"/>
            <a:ext cx="1213209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67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Courier New</vt:lpstr>
      <vt:lpstr>Helvetica Neue</vt:lpstr>
      <vt:lpstr>Helvetica Neue Light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2019-09-09T02:19:47Z</dcterms:created>
  <dcterms:modified xsi:type="dcterms:W3CDTF">2019-09-09T04:38:57Z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