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341" r:id="rId4"/>
    <p:sldId id="340" r:id="rId5"/>
    <p:sldId id="342" r:id="rId6"/>
    <p:sldId id="343" r:id="rId7"/>
    <p:sldId id="349" r:id="rId8"/>
    <p:sldId id="350" r:id="rId9"/>
    <p:sldId id="351" r:id="rId10"/>
    <p:sldId id="352" r:id="rId11"/>
    <p:sldId id="344" r:id="rId12"/>
    <p:sldId id="353" r:id="rId13"/>
    <p:sldId id="354" r:id="rId14"/>
    <p:sldId id="355" r:id="rId15"/>
    <p:sldId id="356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4" autoAdjust="0"/>
    <p:restoredTop sz="89987" autoAdjust="0"/>
  </p:normalViewPr>
  <p:slideViewPr>
    <p:cSldViewPr snapToGrid="0">
      <p:cViewPr varScale="1">
        <p:scale>
          <a:sx n="72" d="100"/>
          <a:sy n="72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FA87-E666-451F-80D4-11755DAE940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A848-E792-436B-8EB8-053A7838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47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32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81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91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96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7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62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76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41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8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19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96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18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84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2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27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16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77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84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17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8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171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720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0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569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40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2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9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6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0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5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79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69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8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After the file downloads completely, double-click on the .exe file to begin the installation process.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You must agree to the Mentor Graphics End-User License agreement during installation to continue.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Installing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83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5C9F8-F40C-4B30-AAC8-783F4DAE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7" y="669471"/>
            <a:ext cx="11333446" cy="5283492"/>
          </a:xfrm>
          <a:prstGeom prst="rect">
            <a:avLst/>
          </a:prstGeom>
        </p:spPr>
      </p:pic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604158" y="1269149"/>
            <a:ext cx="10947924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Double-click on the   .exe   file to begin the installation process.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Installing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08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Installing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92A4B-A600-46E5-9C4D-9DDA8BA5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353" y="1648813"/>
            <a:ext cx="4517528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Installing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607EF-3487-4A56-B64E-D7BD2AD5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71" y="1136705"/>
            <a:ext cx="8151058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Installing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410BE-DF0F-4838-99CA-E37BED77A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6" y="1193091"/>
            <a:ext cx="8346147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5584371" y="1269149"/>
            <a:ext cx="5967710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In this video, you have learned: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download an HDL Simulator,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from Mentor Graphics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How to install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on your PC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Summary –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53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Simulation Example : 4-bit Adder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7955291A-5521-434F-90CA-1E47118B9C7A}"/>
              </a:ext>
            </a:extLst>
          </p:cNvPr>
          <p:cNvSpPr txBox="1">
            <a:spLocks/>
          </p:cNvSpPr>
          <p:nvPr/>
        </p:nvSpPr>
        <p:spPr>
          <a:xfrm>
            <a:off x="4787153" y="1192192"/>
            <a:ext cx="6744359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Entity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entity Add4 is port (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Data1,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Data2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: in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0);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Cin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     : in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Cout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: out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Sum         : out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entity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Add4;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architecture RTL of Add4 is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   signal Out5bit :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std_</a:t>
            </a:r>
            <a:r>
              <a:rPr lang="en-US" altLang="en-US" sz="160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logic</a:t>
            </a:r>
            <a:r>
              <a:rPr lang="en-US" altLang="en-US" sz="160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_vector(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4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begin 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Out5bit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&lt;= (‘0’ &amp; Data1)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+ (‘0’ &amp; Data2) +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Cin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Sum    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&lt;= Out5bit(3 </a:t>
            </a:r>
            <a:r>
              <a:rPr lang="en-US" alt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 0); -- 4 bits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Cout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  &lt;= Out5bit(4);          -- 5th bit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</a:t>
            </a:r>
            <a:r>
              <a:rPr lang="en-US" alt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  <a:sym typeface="Arial"/>
              </a:rPr>
              <a:t>architecture RTL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62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555812" y="1269149"/>
            <a:ext cx="10996269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https://www.mentor.com/company/higher_ed/modelsim-student-edition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Downloading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 : Go to Link 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2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854360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If you took the Introduction to FPGA Design Course, Course 1 of this video series, you may already have :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-Altera version of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installed.  </a:t>
            </a:r>
          </a:p>
          <a:p>
            <a:pPr marL="0" lv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If you did not take Course 1 the Altera FPGA version is still a good alternative. </a:t>
            </a:r>
          </a:p>
          <a:p>
            <a:pPr lvl="0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Follow the directions in ALTERA QUARTUS DOWNLOAD AND INSTALLATION.docx to install the Altera version of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  <a:sym typeface="Arial"/>
              </a:rPr>
              <a:t>ModelSim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Downloading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 Alternative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9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8753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Downloading </a:t>
            </a:r>
            <a:r>
              <a:rPr lang="en-US" dirty="0" err="1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7A654-39FB-4D58-B3C0-A2AD0B525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54" y="875641"/>
            <a:ext cx="10376291" cy="5139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06BB9-1ADB-4F72-9D03-5427E5AC1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46" y="3661497"/>
            <a:ext cx="1219306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8753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Downloading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A284E-7FCA-41A3-B5AC-823B12ED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15" y="956857"/>
            <a:ext cx="9888569" cy="4944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06BB9-1ADB-4F72-9D03-5427E5AC1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978" y="4976922"/>
            <a:ext cx="1219306" cy="38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FC2C9-D3AF-468F-B42F-FA268A424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404" y="4625497"/>
            <a:ext cx="1219306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8753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Downloading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9DF0-2277-48D4-94B8-738E3CF1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8" y="1219008"/>
            <a:ext cx="11266384" cy="4419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06BB9-1ADB-4F72-9D03-5427E5AC1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303" y="4788217"/>
            <a:ext cx="1219306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8753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Downloading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09E17-30FA-4497-8712-6B43533E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21" y="895892"/>
            <a:ext cx="9382557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8753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Downloading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2F33B-9B0C-4621-BC85-3B00572B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388" y="969051"/>
            <a:ext cx="8035224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08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Helvetica Neue</vt:lpstr>
      <vt:lpstr>Helvetica Neue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2019-09-09T02:16:00Z</dcterms:created>
  <dcterms:modified xsi:type="dcterms:W3CDTF">2019-09-09T04:42:35Z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