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2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9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5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3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9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6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3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6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B44D-8F7F-4304-BA96-F24FBDD27F2F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CC16-133B-47A7-B11D-FC4216F71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037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Hybrid Digital and Analog Beamforming Design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>for Large-Scale Antenna Arrays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72800" y="6158429"/>
            <a:ext cx="14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王星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192" y="78164"/>
            <a:ext cx="6375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多用户</a:t>
            </a:r>
            <a:r>
              <a:rPr lang="en-US" altLang="zh-CN" sz="2400" b="1">
                <a:solidFill>
                  <a:srgbClr val="FF0000"/>
                </a:solidFill>
              </a:rPr>
              <a:t>M</a:t>
            </a:r>
            <a:r>
              <a:rPr lang="en-US" altLang="zh-CN" sz="2400" b="1" smtClean="0">
                <a:solidFill>
                  <a:srgbClr val="FF0000"/>
                </a:solidFill>
              </a:rPr>
              <a:t>assive MISO</a:t>
            </a:r>
            <a:r>
              <a:rPr lang="zh-CN" altLang="en-US" sz="2400" b="1" smtClean="0">
                <a:solidFill>
                  <a:srgbClr val="FF0000"/>
                </a:solidFill>
              </a:rPr>
              <a:t>系统的混合波束形成设计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1" y="539829"/>
            <a:ext cx="4734097" cy="5115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87" y="79229"/>
            <a:ext cx="4090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5464" y="2392228"/>
            <a:ext cx="3524480" cy="2433159"/>
          </a:xfrm>
        </p:spPr>
        <p:txBody>
          <a:bodyPr>
            <a:normAutofit/>
          </a:bodyPr>
          <a:lstStyle/>
          <a:p>
            <a:r>
              <a:rPr lang="zh-CN" altLang="en-US" sz="8800" smtClean="0"/>
              <a:t>谢    谢</a:t>
            </a:r>
            <a:endParaRPr lang="zh-CN" altLang="en-US" sz="8800"/>
          </a:p>
        </p:txBody>
      </p:sp>
    </p:spTree>
    <p:extLst>
      <p:ext uri="{BB962C8B-B14F-4D97-AF65-F5344CB8AC3E}">
        <p14:creationId xmlns:p14="http://schemas.microsoft.com/office/powerpoint/2010/main" val="10755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121" y="365126"/>
            <a:ext cx="1442292" cy="538258"/>
          </a:xfrm>
        </p:spPr>
        <p:txBody>
          <a:bodyPr>
            <a:normAutofit/>
          </a:bodyPr>
          <a:lstStyle/>
          <a:p>
            <a:r>
              <a:rPr lang="zh-CN" altLang="en-US" sz="3200" b="1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8125"/>
            <a:ext cx="10515600" cy="478883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8000" smtClean="0">
                <a:solidFill>
                  <a:srgbClr val="FF0000"/>
                </a:solidFill>
              </a:rPr>
              <a:t>毫米波频率</a:t>
            </a:r>
            <a:r>
              <a:rPr lang="zh-CN" altLang="en-US" sz="8000" smtClean="0"/>
              <a:t>促进了大天线阵列用于实现高定向波束形成的研究。</a:t>
            </a:r>
            <a:endParaRPr lang="en-US" altLang="zh-CN" sz="8000" smtClean="0"/>
          </a:p>
          <a:p>
            <a:pPr>
              <a:lnSpc>
                <a:spcPct val="120000"/>
              </a:lnSpc>
            </a:pPr>
            <a:r>
              <a:rPr lang="zh-CN" altLang="en-US" sz="8000" smtClean="0"/>
              <a:t>但传统的</a:t>
            </a:r>
            <a:r>
              <a:rPr lang="zh-CN" altLang="en-US" sz="8000" smtClean="0">
                <a:solidFill>
                  <a:srgbClr val="FF0000"/>
                </a:solidFill>
              </a:rPr>
              <a:t>全数字波束形成</a:t>
            </a:r>
            <a:r>
              <a:rPr lang="zh-CN" altLang="en-US" sz="8000" smtClean="0"/>
              <a:t>方法（每个天线元素需要一个射频链）在大天线阵列中十分消耗硬件成本（</a:t>
            </a:r>
            <a:r>
              <a:rPr lang="zh-CN" altLang="en-US" sz="8000" b="1" smtClean="0">
                <a:solidFill>
                  <a:srgbClr val="0070C0"/>
                </a:solidFill>
              </a:rPr>
              <a:t>不可行</a:t>
            </a:r>
            <a:r>
              <a:rPr lang="zh-CN" altLang="en-US" sz="8000" smtClean="0"/>
              <a:t>）。</a:t>
            </a:r>
            <a:endParaRPr lang="en-US" altLang="zh-CN" sz="8000" smtClean="0"/>
          </a:p>
          <a:p>
            <a:pPr>
              <a:lnSpc>
                <a:spcPct val="120000"/>
              </a:lnSpc>
            </a:pPr>
            <a:r>
              <a:rPr lang="zh-CN" altLang="en-US" sz="8000" smtClean="0"/>
              <a:t>为了解决硬件局限性的问题，这篇文章考虑</a:t>
            </a:r>
            <a:r>
              <a:rPr lang="zh-CN" altLang="en-US" sz="8000" smtClean="0">
                <a:solidFill>
                  <a:srgbClr val="FF0000"/>
                </a:solidFill>
              </a:rPr>
              <a:t>混合波束形成体系结构</a:t>
            </a:r>
            <a:r>
              <a:rPr lang="zh-CN" altLang="en-US" sz="8000" smtClean="0"/>
              <a:t>（由</a:t>
            </a:r>
            <a:r>
              <a:rPr lang="zh-CN" altLang="en-US" sz="8000" u="sng" smtClean="0"/>
              <a:t>低维度数字波束形成器</a:t>
            </a:r>
            <a:r>
              <a:rPr lang="zh-CN" altLang="en-US" sz="8000" smtClean="0"/>
              <a:t>以及</a:t>
            </a:r>
            <a:r>
              <a:rPr lang="zh-CN" altLang="en-US" sz="8000" u="sng" smtClean="0"/>
              <a:t>射频波束形成器</a:t>
            </a:r>
            <a:r>
              <a:rPr lang="zh-CN" altLang="en-US" sz="8000" smtClean="0"/>
              <a:t>组成）。</a:t>
            </a:r>
            <a:endParaRPr lang="en-US" altLang="zh-CN" sz="8000" smtClean="0"/>
          </a:p>
          <a:p>
            <a:pPr>
              <a:lnSpc>
                <a:spcPct val="120000"/>
              </a:lnSpc>
            </a:pPr>
            <a:r>
              <a:rPr lang="zh-CN" altLang="en-US" sz="8000" b="1" smtClean="0">
                <a:solidFill>
                  <a:srgbClr val="FF0000"/>
                </a:solidFill>
              </a:rPr>
              <a:t>目标</a:t>
            </a:r>
            <a:r>
              <a:rPr lang="zh-CN" altLang="en-US" sz="8000" smtClean="0"/>
              <a:t>：采用的体系结构在</a:t>
            </a:r>
            <a:r>
              <a:rPr lang="en-US" altLang="zh-CN" sz="8000" smtClean="0"/>
              <a:t>RF</a:t>
            </a:r>
            <a:r>
              <a:rPr lang="zh-CN" altLang="en-US" sz="8000" smtClean="0"/>
              <a:t>链受限情况下的性能仍可以达到全数字体系结构的性能。</a:t>
            </a:r>
            <a:endParaRPr lang="en-US" altLang="zh-CN" sz="8000" smtClean="0"/>
          </a:p>
          <a:p>
            <a:pPr>
              <a:lnSpc>
                <a:spcPct val="120000"/>
              </a:lnSpc>
            </a:pPr>
            <a:r>
              <a:rPr lang="zh-CN" altLang="en-US" sz="8000" smtClean="0">
                <a:solidFill>
                  <a:srgbClr val="FF0000"/>
                </a:solidFill>
              </a:rPr>
              <a:t>场景</a:t>
            </a:r>
            <a:r>
              <a:rPr lang="zh-CN" altLang="en-US" sz="8000" smtClean="0"/>
              <a:t>：点对点</a:t>
            </a:r>
            <a:r>
              <a:rPr lang="en-US" altLang="zh-CN" sz="8000" smtClean="0"/>
              <a:t>MIMO</a:t>
            </a:r>
            <a:r>
              <a:rPr lang="zh-CN" altLang="en-US" sz="8000" smtClean="0"/>
              <a:t>系统；下行多用户</a:t>
            </a:r>
            <a:r>
              <a:rPr lang="en-US" altLang="zh-CN" sz="8000" smtClean="0"/>
              <a:t>MISO</a:t>
            </a:r>
            <a:r>
              <a:rPr lang="zh-CN" altLang="en-US" sz="8000" smtClean="0"/>
              <a:t>系统。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120" y="365126"/>
            <a:ext cx="2059231" cy="538258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系统模型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1" y="1008559"/>
            <a:ext cx="118300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6195" y="1570"/>
            <a:ext cx="2059231" cy="538258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系统模型</a:t>
            </a:r>
            <a:endParaRPr lang="zh-CN" altLang="en-US" sz="3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38" y="0"/>
            <a:ext cx="6447462" cy="29745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" y="489439"/>
            <a:ext cx="5806601" cy="637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015" y="2966659"/>
            <a:ext cx="5549151" cy="19476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59" y="4965326"/>
            <a:ext cx="5530102" cy="18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6195" y="1570"/>
            <a:ext cx="2059231" cy="538258"/>
          </a:xfrm>
        </p:spPr>
        <p:txBody>
          <a:bodyPr>
            <a:normAutofit/>
          </a:bodyPr>
          <a:lstStyle/>
          <a:p>
            <a:r>
              <a:rPr lang="zh-CN" altLang="en-US" sz="3200" b="1" smtClean="0"/>
              <a:t>系统模型</a:t>
            </a:r>
            <a:endParaRPr lang="zh-CN" altLang="en-US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0" y="539828"/>
            <a:ext cx="6129912" cy="63339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16906" y="78164"/>
            <a:ext cx="6375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单用户大范围</a:t>
            </a:r>
            <a:r>
              <a:rPr lang="en-US" altLang="zh-CN" sz="2400" b="1" smtClean="0">
                <a:solidFill>
                  <a:srgbClr val="FF0000"/>
                </a:solidFill>
              </a:rPr>
              <a:t>MIMO</a:t>
            </a:r>
            <a:r>
              <a:rPr lang="zh-CN" altLang="en-US" sz="2400" b="1" smtClean="0">
                <a:solidFill>
                  <a:srgbClr val="FF0000"/>
                </a:solidFill>
              </a:rPr>
              <a:t>系统的混合波束形成设计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54" y="438509"/>
            <a:ext cx="5644274" cy="64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9" y="97542"/>
            <a:ext cx="5008486" cy="61437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6" y="6219251"/>
            <a:ext cx="4920350" cy="5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0" y="97542"/>
            <a:ext cx="4647598" cy="6722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721" y="191859"/>
            <a:ext cx="4972050" cy="31623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16058" y="3295392"/>
            <a:ext cx="5244029" cy="35626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072" y="3317426"/>
            <a:ext cx="4905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1" y="114300"/>
            <a:ext cx="4171950" cy="662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3" y="1729648"/>
            <a:ext cx="5006260" cy="28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192" y="78164"/>
            <a:ext cx="6375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多用户</a:t>
            </a:r>
            <a:r>
              <a:rPr lang="en-US" altLang="zh-CN" sz="2400" b="1">
                <a:solidFill>
                  <a:srgbClr val="FF0000"/>
                </a:solidFill>
              </a:rPr>
              <a:t>M</a:t>
            </a:r>
            <a:r>
              <a:rPr lang="en-US" altLang="zh-CN" sz="2400" b="1" smtClean="0">
                <a:solidFill>
                  <a:srgbClr val="FF0000"/>
                </a:solidFill>
              </a:rPr>
              <a:t>assive MISO</a:t>
            </a:r>
            <a:r>
              <a:rPr lang="zh-CN" altLang="en-US" sz="2400" b="1" smtClean="0">
                <a:solidFill>
                  <a:srgbClr val="FF0000"/>
                </a:solidFill>
              </a:rPr>
              <a:t>系统的混合波束形成设计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7" y="844339"/>
            <a:ext cx="5066058" cy="5523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83" y="712882"/>
            <a:ext cx="4639995" cy="59492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78164"/>
            <a:ext cx="4152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157</Words>
  <Application>Microsoft Office PowerPoint</Application>
  <PresentationFormat>宽屏</PresentationFormat>
  <Paragraphs>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Hybrid Digital and Analog Beamforming Design for Large-Scale Antenna Arrays</vt:lpstr>
      <vt:lpstr>背景</vt:lpstr>
      <vt:lpstr>系统模型</vt:lpstr>
      <vt:lpstr>系统模型</vt:lpstr>
      <vt:lpstr>系统模型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  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Digital and Analog Beamforming Design for Large-Scale Antenna Arrays</dc:title>
  <dc:creator>Lee</dc:creator>
  <cp:lastModifiedBy>Lee</cp:lastModifiedBy>
  <cp:revision>23</cp:revision>
  <dcterms:created xsi:type="dcterms:W3CDTF">2020-05-24T05:27:12Z</dcterms:created>
  <dcterms:modified xsi:type="dcterms:W3CDTF">2020-05-24T13:29:12Z</dcterms:modified>
</cp:coreProperties>
</file>