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2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1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7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8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1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29B-ABA3-4B69-B4CA-0707637F83B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4B53F4-623F-4CE1-B49A-BD9A4757E1D6}"/>
              </a:ext>
            </a:extLst>
          </p:cNvPr>
          <p:cNvSpPr txBox="1"/>
          <p:nvPr/>
        </p:nvSpPr>
        <p:spPr>
          <a:xfrm>
            <a:off x="2000250" y="287727"/>
            <a:ext cx="30436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CHARTE 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599C38-2294-472E-853D-030041A2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71" y="2974032"/>
            <a:ext cx="4861032" cy="19824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566C30-EC82-4DBD-8DCE-3DCDE31F5564}"/>
              </a:ext>
            </a:extLst>
          </p:cNvPr>
          <p:cNvSpPr txBox="1"/>
          <p:nvPr/>
        </p:nvSpPr>
        <p:spPr>
          <a:xfrm>
            <a:off x="1012771" y="4587894"/>
            <a:ext cx="48610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dirty="0">
                <a:latin typeface="adobe-clean"/>
              </a:rPr>
              <a:t>#006A67          #034EA2         #036ED2        #FFFFFFF         #141414</a:t>
            </a:r>
          </a:p>
          <a:p>
            <a:r>
              <a:rPr lang="fr-FR" sz="1400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61C83A-4256-4A7B-A00F-634012E8EA87}"/>
              </a:ext>
            </a:extLst>
          </p:cNvPr>
          <p:cNvSpPr txBox="1"/>
          <p:nvPr/>
        </p:nvSpPr>
        <p:spPr>
          <a:xfrm>
            <a:off x="366712" y="976486"/>
            <a:ext cx="6124575" cy="1555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6450" tIns="23225" rIns="46450" bIns="232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cs typeface="Calibri"/>
              </a:rPr>
              <a:t> Comment concilier des considérations esthétiques et la problématique de l'universalité de la lisibilité d'une page web ?</a:t>
            </a:r>
          </a:p>
          <a:p>
            <a:endParaRPr lang="fr-FR" sz="1400" dirty="0">
              <a:cs typeface="Calibri"/>
            </a:endParaRPr>
          </a:p>
          <a:p>
            <a:r>
              <a:rPr lang="fr-FR" sz="1400" dirty="0">
                <a:cs typeface="Calibri"/>
              </a:rPr>
              <a:t> C'est la question qui a dirigé nos choix de couleurs. Nous nous sommes demandés quelles étaient les couleurs compatibles avec les 3 formes de daltonisme.</a:t>
            </a:r>
          </a:p>
          <a:p>
            <a:r>
              <a:rPr lang="fr-FR" sz="1400" dirty="0">
                <a:cs typeface="Calibri"/>
              </a:rPr>
              <a:t> Le résultat de nos recherches nous impose un cadre bien délimité et pas forcément facile au regard des tendances actuelles en terme de couleurs.</a:t>
            </a:r>
          </a:p>
        </p:txBody>
      </p:sp>
    </p:spTree>
    <p:extLst>
      <p:ext uri="{BB962C8B-B14F-4D97-AF65-F5344CB8AC3E}">
        <p14:creationId xmlns:p14="http://schemas.microsoft.com/office/powerpoint/2010/main" val="3966233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85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adobe-clean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grafic-charter</dc:title>
  <dc:creator>Amanda Taddei</dc:creator>
  <cp:lastModifiedBy>Amanda Taddei</cp:lastModifiedBy>
  <cp:revision>2</cp:revision>
  <dcterms:created xsi:type="dcterms:W3CDTF">2021-02-10T14:18:40Z</dcterms:created>
  <dcterms:modified xsi:type="dcterms:W3CDTF">2021-02-10T14:25:36Z</dcterms:modified>
</cp:coreProperties>
</file>