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8E8B4-0F86-452A-BA55-2F82D808BEA5}" v="493" dt="2021-02-10T15:53:4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2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368E3-E2BB-4E54-AD0C-E41C1BD99DEA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E6E1-EF96-43B6-B38A-50FD5F01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4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68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2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2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0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8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73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24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2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E5EB-DE18-478B-A785-D4B2B58BD55B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DB3F-C78B-475E-AB03-DC704790E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0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E74C9A-EAFF-48C1-8CCA-FAA8501659DD}"/>
              </a:ext>
            </a:extLst>
          </p:cNvPr>
          <p:cNvSpPr txBox="1"/>
          <p:nvPr/>
        </p:nvSpPr>
        <p:spPr>
          <a:xfrm>
            <a:off x="302565" y="2786977"/>
            <a:ext cx="6555435" cy="60090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46450" tIns="23225" rIns="46450" bIns="232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u="sng">
                <a:ea typeface="+mn-lt"/>
                <a:cs typeface="+mn-lt"/>
              </a:rPr>
              <a:t>Sensibilisation</a:t>
            </a:r>
            <a:r>
              <a:rPr lang="fr-FR" sz="1200">
                <a:ea typeface="+mn-lt"/>
                <a:cs typeface="+mn-lt"/>
              </a:rPr>
              <a:t>      l’</a:t>
            </a:r>
            <a:r>
              <a:rPr lang="fr-FR" sz="1200" u="sng">
                <a:ea typeface="+mn-lt"/>
                <a:cs typeface="+mn-lt"/>
              </a:rPr>
              <a:t>accessibilité ?</a:t>
            </a:r>
            <a:r>
              <a:rPr lang="fr-FR" sz="1200">
                <a:ea typeface="+mn-lt"/>
                <a:cs typeface="+mn-lt"/>
              </a:rPr>
              <a:t>         </a:t>
            </a:r>
            <a:r>
              <a:rPr lang="fr-FR" sz="1200" u="sng">
                <a:ea typeface="+mn-lt"/>
                <a:cs typeface="+mn-lt"/>
              </a:rPr>
              <a:t>Les handicaps</a:t>
            </a:r>
            <a:r>
              <a:rPr lang="fr-FR" sz="1200">
                <a:cs typeface="Calibri"/>
              </a:rPr>
              <a:t>       </a:t>
            </a:r>
            <a:r>
              <a:rPr lang="fr-FR" sz="1200" u="sng">
                <a:ea typeface="+mn-lt"/>
                <a:cs typeface="+mn-lt"/>
              </a:rPr>
              <a:t>Les problématiques</a:t>
            </a:r>
            <a:endParaRPr lang="fr-FR" sz="2400"/>
          </a:p>
          <a:p>
            <a:pPr algn="ctr"/>
            <a:r>
              <a:rPr lang="fr-FR" sz="1200">
                <a:cs typeface="Calibri"/>
              </a:rPr>
              <a:t>    </a:t>
            </a:r>
            <a:endParaRPr lang="fr-FR" sz="2400"/>
          </a:p>
          <a:p>
            <a:pPr algn="ctr"/>
            <a:r>
              <a:rPr lang="fr-FR" sz="1200" u="sng">
                <a:cs typeface="Calibri"/>
              </a:rPr>
              <a:t>Préconisation</a:t>
            </a:r>
            <a:r>
              <a:rPr lang="fr-FR" sz="1200">
                <a:cs typeface="Calibri"/>
              </a:rPr>
              <a:t>     </a:t>
            </a:r>
            <a:r>
              <a:rPr lang="fr-FR" sz="1200">
                <a:ea typeface="+mn-lt"/>
                <a:cs typeface="+mn-lt"/>
              </a:rPr>
              <a:t> </a:t>
            </a:r>
            <a:r>
              <a:rPr lang="fr-FR" sz="1200" u="sng">
                <a:ea typeface="+mn-lt"/>
                <a:cs typeface="+mn-lt"/>
              </a:rPr>
              <a:t> </a:t>
            </a:r>
            <a:r>
              <a:rPr lang="fr-FR" sz="1200" u="sng" err="1">
                <a:ea typeface="+mn-lt"/>
                <a:cs typeface="+mn-lt"/>
              </a:rPr>
              <a:t>Faliciter</a:t>
            </a:r>
            <a:r>
              <a:rPr lang="fr-FR" sz="1200" u="sng">
                <a:ea typeface="+mn-lt"/>
                <a:cs typeface="+mn-lt"/>
              </a:rPr>
              <a:t> l'</a:t>
            </a:r>
            <a:r>
              <a:rPr lang="fr-FR" sz="1200" u="sng" err="1">
                <a:ea typeface="+mn-lt"/>
                <a:cs typeface="+mn-lt"/>
              </a:rPr>
              <a:t>accés</a:t>
            </a:r>
            <a:r>
              <a:rPr lang="fr-FR" sz="1200">
                <a:cs typeface="Calibri"/>
              </a:rPr>
              <a:t>      </a:t>
            </a:r>
            <a:r>
              <a:rPr lang="fr-FR" sz="1200" u="sng">
                <a:cs typeface="Calibri"/>
              </a:rPr>
              <a:t>Les acteurs</a:t>
            </a:r>
            <a:r>
              <a:rPr lang="fr-FR" sz="1200">
                <a:cs typeface="Calibri"/>
              </a:rPr>
              <a:t>         </a:t>
            </a:r>
            <a:r>
              <a:rPr lang="fr-FR" sz="1200" u="sng">
                <a:cs typeface="Calibri"/>
              </a:rPr>
              <a:t>categorie3</a:t>
            </a:r>
            <a:endParaRPr lang="fr-FR" sz="120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C29F83-17E8-43C6-9CA8-A3AB7D17B61D}"/>
              </a:ext>
            </a:extLst>
          </p:cNvPr>
          <p:cNvSpPr txBox="1"/>
          <p:nvPr/>
        </p:nvSpPr>
        <p:spPr>
          <a:xfrm>
            <a:off x="302566" y="4425478"/>
            <a:ext cx="6133403" cy="693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6450" tIns="23225" rIns="46450" bIns="232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Ce site a pour objectif de sensibiliser le plus grand nombre à la problématique de </a:t>
            </a:r>
          </a:p>
          <a:p>
            <a:r>
              <a:rPr lang="fr-FR" sz="1400"/>
              <a:t>l'accessibilité numérique pour les personnes handicapées. Il a aussi pour vocation </a:t>
            </a:r>
          </a:p>
          <a:p>
            <a:r>
              <a:rPr lang="fr-FR" sz="1400"/>
              <a:t>de fournir des  préconisations aux concepteurs de contenu numérique.</a:t>
            </a:r>
            <a:r>
              <a:rPr lang="fr-FR" sz="1400">
                <a:cs typeface="Calibri"/>
              </a:rPr>
              <a:t>​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7ECE72-8649-4988-A96A-4DFE5698BDFE}"/>
              </a:ext>
            </a:extLst>
          </p:cNvPr>
          <p:cNvSpPr txBox="1"/>
          <p:nvPr/>
        </p:nvSpPr>
        <p:spPr>
          <a:xfrm>
            <a:off x="1698270" y="251073"/>
            <a:ext cx="3527248" cy="1051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site</a:t>
            </a:r>
          </a:p>
          <a:p>
            <a:endParaRPr lang="fr-FR" sz="2235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02D9C2-255D-4140-B553-2754A594BECB}"/>
              </a:ext>
            </a:extLst>
          </p:cNvPr>
          <p:cNvSpPr txBox="1"/>
          <p:nvPr/>
        </p:nvSpPr>
        <p:spPr>
          <a:xfrm>
            <a:off x="302566" y="2147185"/>
            <a:ext cx="210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NAVIGATION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8A89F3-FD15-4167-BA68-D2AB4C0CDAA6}"/>
              </a:ext>
            </a:extLst>
          </p:cNvPr>
          <p:cNvSpPr txBox="1"/>
          <p:nvPr/>
        </p:nvSpPr>
        <p:spPr>
          <a:xfrm>
            <a:off x="302566" y="3813629"/>
            <a:ext cx="331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TEXTE PRESENTATION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01BF93-2074-4717-B38B-B95D908916AF}"/>
              </a:ext>
            </a:extLst>
          </p:cNvPr>
          <p:cNvSpPr txBox="1"/>
          <p:nvPr/>
        </p:nvSpPr>
        <p:spPr>
          <a:xfrm>
            <a:off x="2078304" y="1302899"/>
            <a:ext cx="258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u="sng"/>
              <a:t>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BD51D1-9064-44AF-A138-001597E33137}"/>
              </a:ext>
            </a:extLst>
          </p:cNvPr>
          <p:cNvSpPr txBox="1"/>
          <p:nvPr/>
        </p:nvSpPr>
        <p:spPr>
          <a:xfrm>
            <a:off x="308702" y="5356093"/>
            <a:ext cx="298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/>
                </a:solidFill>
              </a:rPr>
              <a:t>CORPS DE LA PAGE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9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0B7BD49-7F0D-4575-A204-3DB5A49B94A0}"/>
              </a:ext>
            </a:extLst>
          </p:cNvPr>
          <p:cNvSpPr txBox="1"/>
          <p:nvPr/>
        </p:nvSpPr>
        <p:spPr>
          <a:xfrm>
            <a:off x="2093025" y="441253"/>
            <a:ext cx="270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2.  </a:t>
            </a:r>
            <a:r>
              <a:rPr lang="fr-FR" sz="2400" b="1" u="sng"/>
              <a:t>SENSIBILISATION</a:t>
            </a:r>
          </a:p>
        </p:txBody>
      </p:sp>
    </p:spTree>
    <p:extLst>
      <p:ext uri="{BB962C8B-B14F-4D97-AF65-F5344CB8AC3E}">
        <p14:creationId xmlns:p14="http://schemas.microsoft.com/office/powerpoint/2010/main" val="107886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7B8BB7-F92A-4E83-99F4-30ECB264FD00}"/>
              </a:ext>
            </a:extLst>
          </p:cNvPr>
          <p:cNvSpPr txBox="1"/>
          <p:nvPr/>
        </p:nvSpPr>
        <p:spPr>
          <a:xfrm>
            <a:off x="2093025" y="441253"/>
            <a:ext cx="242585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400" b="1"/>
              <a:t>3.  Préconisations</a:t>
            </a:r>
            <a:endParaRPr lang="fr-FR" sz="2400" b="1" u="sng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585C69-851E-43DB-9AD4-EE1934C4311E}"/>
              </a:ext>
            </a:extLst>
          </p:cNvPr>
          <p:cNvSpPr txBox="1"/>
          <p:nvPr/>
        </p:nvSpPr>
        <p:spPr>
          <a:xfrm>
            <a:off x="682906" y="1319514"/>
            <a:ext cx="5029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A destination des concepteurs et développeurs de </a:t>
            </a:r>
            <a:r>
              <a:rPr lang="fr-FR">
                <a:cs typeface="Calibri"/>
              </a:rPr>
              <a:t>site et d'application web, leur rôles étant déterminant.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Rendre le web accessible </a:t>
            </a:r>
            <a:endParaRPr lang="fr-FR"/>
          </a:p>
          <a:p>
            <a:r>
              <a:rPr lang="fr-FR">
                <a:cs typeface="Calibri"/>
              </a:rPr>
              <a:t>Que dit la loi ? </a:t>
            </a:r>
          </a:p>
          <a:p>
            <a:r>
              <a:rPr lang="fr-FR">
                <a:cs typeface="Calibri"/>
              </a:rPr>
              <a:t>Normes et bonnes pratiques pour des sites accessibles</a:t>
            </a:r>
            <a:endParaRPr lang="fr-FR"/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Formation </a:t>
            </a:r>
          </a:p>
        </p:txBody>
      </p:sp>
    </p:spTree>
    <p:extLst>
      <p:ext uri="{BB962C8B-B14F-4D97-AF65-F5344CB8AC3E}">
        <p14:creationId xmlns:p14="http://schemas.microsoft.com/office/powerpoint/2010/main" val="3071644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Affichage à l'écran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contenu du site</dc:title>
  <dc:creator>Amanda Taddei</dc:creator>
  <cp:lastModifiedBy>Amanda Taddei</cp:lastModifiedBy>
  <cp:revision>5</cp:revision>
  <dcterms:created xsi:type="dcterms:W3CDTF">2021-02-10T14:39:37Z</dcterms:created>
  <dcterms:modified xsi:type="dcterms:W3CDTF">2021-02-10T16:44:55Z</dcterms:modified>
</cp:coreProperties>
</file>