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60" r:id="rId3"/>
    <p:sldId id="259" r:id="rId4"/>
  </p:sldIdLst>
  <p:sldSz cx="9144000" cy="1800066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EA2"/>
    <a:srgbClr val="006A67"/>
    <a:srgbClr val="666563"/>
    <a:srgbClr val="4887D6"/>
    <a:srgbClr val="8FB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2634" autoAdjust="0"/>
  </p:normalViewPr>
  <p:slideViewPr>
    <p:cSldViewPr snapToGrid="0">
      <p:cViewPr>
        <p:scale>
          <a:sx n="75" d="100"/>
          <a:sy n="75" d="100"/>
        </p:scale>
        <p:origin x="1266" y="-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E44E7-B9BB-47A4-9D1A-268690B34B29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984625" y="857250"/>
            <a:ext cx="11747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2D130-655C-453B-8728-7FE9B476B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233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2D130-655C-453B-8728-7FE9B476B5B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445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45943"/>
            <a:ext cx="7772400" cy="626689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9454516"/>
            <a:ext cx="6858000" cy="434599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16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15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958369"/>
            <a:ext cx="1971675" cy="1525473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958369"/>
            <a:ext cx="5800725" cy="1525473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77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44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87671"/>
            <a:ext cx="7886700" cy="748777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2046282"/>
            <a:ext cx="7886700" cy="393764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21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4791843"/>
            <a:ext cx="3886200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4791843"/>
            <a:ext cx="3886200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76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58373"/>
            <a:ext cx="7886700" cy="347929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4412664"/>
            <a:ext cx="3868340" cy="2162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6575242"/>
            <a:ext cx="3868340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4412664"/>
            <a:ext cx="3887391" cy="2162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6575242"/>
            <a:ext cx="3887391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31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49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89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00044"/>
            <a:ext cx="2949178" cy="42001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591766"/>
            <a:ext cx="4629150" cy="127921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400199"/>
            <a:ext cx="2949178" cy="10004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55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00044"/>
            <a:ext cx="2949178" cy="42001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2591766"/>
            <a:ext cx="4629150" cy="1279213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400199"/>
            <a:ext cx="2949178" cy="10004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63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58373"/>
            <a:ext cx="788670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4791843"/>
            <a:ext cx="788670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6683952"/>
            <a:ext cx="20574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62B93-04E9-4E9E-9535-BF6213439B41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6683952"/>
            <a:ext cx="30861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6683952"/>
            <a:ext cx="20574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89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23B0E5F-F1EC-434B-8D29-3C1DCAA45983}"/>
              </a:ext>
            </a:extLst>
          </p:cNvPr>
          <p:cNvSpPr/>
          <p:nvPr/>
        </p:nvSpPr>
        <p:spPr>
          <a:xfrm>
            <a:off x="1159364" y="1263289"/>
            <a:ext cx="2382727" cy="82291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u="sng" dirty="0">
              <a:solidFill>
                <a:schemeClr val="tx1"/>
              </a:solidFill>
              <a:latin typeface="Dubai Medium" panose="020B0604020202020204" pitchFamily="34" charset="-78"/>
              <a:cs typeface="Dubai Medium" panose="020B0604020202020204" pitchFamily="34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ECB37C-3D3E-4E88-8477-02BB19D37E13}"/>
              </a:ext>
            </a:extLst>
          </p:cNvPr>
          <p:cNvSpPr/>
          <p:nvPr/>
        </p:nvSpPr>
        <p:spPr>
          <a:xfrm>
            <a:off x="1161375" y="1263289"/>
            <a:ext cx="2378045" cy="812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42E09A-8D85-463B-A6D7-844DE575202A}"/>
              </a:ext>
            </a:extLst>
          </p:cNvPr>
          <p:cNvSpPr/>
          <p:nvPr/>
        </p:nvSpPr>
        <p:spPr>
          <a:xfrm>
            <a:off x="1161034" y="2068484"/>
            <a:ext cx="2378386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 dirty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D6C698-7AE7-422C-8B52-44E13AA9E175}"/>
              </a:ext>
            </a:extLst>
          </p:cNvPr>
          <p:cNvSpPr txBox="1"/>
          <p:nvPr/>
        </p:nvSpPr>
        <p:spPr>
          <a:xfrm>
            <a:off x="2028413" y="1529533"/>
            <a:ext cx="9334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/>
              <a:t>H1 Titre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1F50D50-F954-42B7-A772-F6C7A211F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90" y="2127227"/>
            <a:ext cx="180324" cy="1754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BB5B3D1-4E9F-45D2-B004-2AF0CCA8CAA6}"/>
              </a:ext>
            </a:extLst>
          </p:cNvPr>
          <p:cNvSpPr/>
          <p:nvPr/>
        </p:nvSpPr>
        <p:spPr>
          <a:xfrm>
            <a:off x="5679946" y="1219571"/>
            <a:ext cx="2415072" cy="82728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u="sng" dirty="0">
              <a:solidFill>
                <a:schemeClr val="tx1"/>
              </a:solidFill>
              <a:latin typeface="Dubai Medium" panose="020B0604020202020204" pitchFamily="34" charset="-78"/>
              <a:cs typeface="Dubai Medium" panose="020B0604020202020204" pitchFamily="34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C6776-DD00-4DCA-ADEC-E0FB7107216F}"/>
              </a:ext>
            </a:extLst>
          </p:cNvPr>
          <p:cNvSpPr/>
          <p:nvPr/>
        </p:nvSpPr>
        <p:spPr>
          <a:xfrm>
            <a:off x="5681279" y="1219571"/>
            <a:ext cx="2412408" cy="845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86B052A-FD4D-4145-8301-011F0488361F}"/>
              </a:ext>
            </a:extLst>
          </p:cNvPr>
          <p:cNvSpPr txBox="1"/>
          <p:nvPr/>
        </p:nvSpPr>
        <p:spPr>
          <a:xfrm>
            <a:off x="6572155" y="1499619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H1 Titre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40DA25-7AD4-4F64-B69D-3507BA804A3D}"/>
              </a:ext>
            </a:extLst>
          </p:cNvPr>
          <p:cNvSpPr/>
          <p:nvPr/>
        </p:nvSpPr>
        <p:spPr>
          <a:xfrm>
            <a:off x="5675951" y="2073574"/>
            <a:ext cx="2416405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 dirty="0">
                <a:solidFill>
                  <a:schemeClr val="tx1"/>
                </a:solidFill>
              </a:rPr>
              <a:t>H2 TITRE DE PAGE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76DF287-31D0-4E9C-A3A8-18CBC0C34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357" y="2127227"/>
            <a:ext cx="181384" cy="17548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7CF0CA9-79E2-4AC9-970E-AF0D03DE8381}"/>
              </a:ext>
            </a:extLst>
          </p:cNvPr>
          <p:cNvSpPr/>
          <p:nvPr/>
        </p:nvSpPr>
        <p:spPr>
          <a:xfrm>
            <a:off x="1160053" y="9080399"/>
            <a:ext cx="2379367" cy="412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 dirty="0">
              <a:solidFill>
                <a:schemeClr val="tx1"/>
              </a:solidFill>
            </a:endParaRPr>
          </a:p>
          <a:p>
            <a:pPr algn="ctr"/>
            <a:endParaRPr lang="fr-FR" sz="1050" dirty="0">
              <a:solidFill>
                <a:schemeClr val="tx1"/>
              </a:solidFill>
            </a:endParaRPr>
          </a:p>
          <a:p>
            <a:pPr algn="ctr"/>
            <a:r>
              <a:rPr lang="fr-FR" sz="1050" dirty="0">
                <a:solidFill>
                  <a:schemeClr val="tx1"/>
                </a:solidFill>
              </a:rPr>
              <a:t>Mentions légales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52D9C3-03BB-401D-90E4-830639C721CF}"/>
              </a:ext>
            </a:extLst>
          </p:cNvPr>
          <p:cNvSpPr/>
          <p:nvPr/>
        </p:nvSpPr>
        <p:spPr>
          <a:xfrm>
            <a:off x="5679312" y="9080399"/>
            <a:ext cx="2413096" cy="412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Mentions légales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FEE328B2-D897-4572-9D4F-8CA424C8A918}"/>
              </a:ext>
            </a:extLst>
          </p:cNvPr>
          <p:cNvSpPr txBox="1"/>
          <p:nvPr/>
        </p:nvSpPr>
        <p:spPr>
          <a:xfrm>
            <a:off x="3619752" y="403634"/>
            <a:ext cx="190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Wireframe Mobile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1B05A0-4D3F-43F2-8E97-CDA9F9989C6E}"/>
              </a:ext>
            </a:extLst>
          </p:cNvPr>
          <p:cNvSpPr/>
          <p:nvPr/>
        </p:nvSpPr>
        <p:spPr>
          <a:xfrm>
            <a:off x="1160053" y="2385154"/>
            <a:ext cx="2379367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 dirty="0">
                <a:solidFill>
                  <a:schemeClr val="tx1"/>
                </a:solidFill>
              </a:rPr>
              <a:t>H2 TITRE DE PAGE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41DE21-A0C6-4B1D-BF7F-E636A884EE7C}"/>
              </a:ext>
            </a:extLst>
          </p:cNvPr>
          <p:cNvSpPr/>
          <p:nvPr/>
        </p:nvSpPr>
        <p:spPr>
          <a:xfrm>
            <a:off x="1160053" y="2697503"/>
            <a:ext cx="2379367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 dirty="0">
                <a:solidFill>
                  <a:schemeClr val="tx1"/>
                </a:solidFill>
              </a:rPr>
              <a:t>H2 TITRE DE PAGE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3595A0-7EA6-40EA-B288-34702E866A6D}"/>
              </a:ext>
            </a:extLst>
          </p:cNvPr>
          <p:cNvSpPr/>
          <p:nvPr/>
        </p:nvSpPr>
        <p:spPr>
          <a:xfrm>
            <a:off x="5679947" y="2371031"/>
            <a:ext cx="2412408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 dirty="0">
                <a:solidFill>
                  <a:schemeClr val="tx1"/>
                </a:solidFill>
              </a:rPr>
              <a:t>H3 SECTION DE LA PAGE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25E48DE-EF32-4A97-937D-2E80C75BF59A}"/>
              </a:ext>
            </a:extLst>
          </p:cNvPr>
          <p:cNvSpPr/>
          <p:nvPr/>
        </p:nvSpPr>
        <p:spPr>
          <a:xfrm>
            <a:off x="5679947" y="2679144"/>
            <a:ext cx="2412408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 dirty="0">
                <a:solidFill>
                  <a:schemeClr val="tx1"/>
                </a:solidFill>
              </a:rPr>
              <a:t>H3 SECTION DE LA PAGE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C017E3-FBF7-4B77-A27C-C751EB0E72B7}"/>
              </a:ext>
            </a:extLst>
          </p:cNvPr>
          <p:cNvSpPr/>
          <p:nvPr/>
        </p:nvSpPr>
        <p:spPr>
          <a:xfrm>
            <a:off x="5679947" y="2987257"/>
            <a:ext cx="2412408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 dirty="0">
                <a:solidFill>
                  <a:schemeClr val="tx1"/>
                </a:solidFill>
              </a:rPr>
              <a:t>H3 SECTION DE LA PAGE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2F2C7EE8-B7FC-4096-BF7E-FD84A216969A}"/>
              </a:ext>
            </a:extLst>
          </p:cNvPr>
          <p:cNvSpPr/>
          <p:nvPr/>
        </p:nvSpPr>
        <p:spPr>
          <a:xfrm>
            <a:off x="1299989" y="1443021"/>
            <a:ext cx="520200" cy="520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2E25D002-C349-4C26-B60B-F4F05D2270D9}"/>
              </a:ext>
            </a:extLst>
          </p:cNvPr>
          <p:cNvSpPr/>
          <p:nvPr/>
        </p:nvSpPr>
        <p:spPr>
          <a:xfrm>
            <a:off x="5866617" y="1408106"/>
            <a:ext cx="520200" cy="520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71DC89F-80F3-45C2-A99E-AA702125105C}"/>
              </a:ext>
            </a:extLst>
          </p:cNvPr>
          <p:cNvSpPr/>
          <p:nvPr/>
        </p:nvSpPr>
        <p:spPr>
          <a:xfrm>
            <a:off x="1653306" y="4568944"/>
            <a:ext cx="1392860" cy="209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H2 titre de page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0B42E99-6E86-468B-9A89-037231612909}"/>
              </a:ext>
            </a:extLst>
          </p:cNvPr>
          <p:cNvSpPr/>
          <p:nvPr/>
        </p:nvSpPr>
        <p:spPr>
          <a:xfrm>
            <a:off x="1653306" y="5129158"/>
            <a:ext cx="1392048" cy="220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Sous navigation (catégories)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5CD048C-ED2F-473B-95D8-DD4F7EB01D2E}"/>
              </a:ext>
            </a:extLst>
          </p:cNvPr>
          <p:cNvSpPr/>
          <p:nvPr/>
        </p:nvSpPr>
        <p:spPr>
          <a:xfrm>
            <a:off x="1653306" y="4829241"/>
            <a:ext cx="1392048" cy="220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Texte rapide présentation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36591C-4CFB-4DF1-918A-7FCB1CDEBC81}"/>
              </a:ext>
            </a:extLst>
          </p:cNvPr>
          <p:cNvSpPr/>
          <p:nvPr/>
        </p:nvSpPr>
        <p:spPr>
          <a:xfrm>
            <a:off x="1653307" y="5416390"/>
            <a:ext cx="1392048" cy="220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Liens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DF62B2E-E2D3-428F-882F-6F930FF493A2}"/>
              </a:ext>
            </a:extLst>
          </p:cNvPr>
          <p:cNvSpPr/>
          <p:nvPr/>
        </p:nvSpPr>
        <p:spPr>
          <a:xfrm>
            <a:off x="1157040" y="3652121"/>
            <a:ext cx="2385392" cy="701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Slide avec image texte +logo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287658B-865D-4ADE-B278-461457D39FF4}"/>
              </a:ext>
            </a:extLst>
          </p:cNvPr>
          <p:cNvSpPr/>
          <p:nvPr/>
        </p:nvSpPr>
        <p:spPr>
          <a:xfrm>
            <a:off x="1159708" y="3193328"/>
            <a:ext cx="2380056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TEXTE DE PRESENTATION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F3C61F9-9B46-4469-9F42-6307624C8250}"/>
              </a:ext>
            </a:extLst>
          </p:cNvPr>
          <p:cNvSpPr/>
          <p:nvPr/>
        </p:nvSpPr>
        <p:spPr>
          <a:xfrm>
            <a:off x="1653306" y="5970194"/>
            <a:ext cx="1392860" cy="209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H2 titre de page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2CE4D35-4F67-4E70-8AAF-AC72B1D745A5}"/>
              </a:ext>
            </a:extLst>
          </p:cNvPr>
          <p:cNvSpPr/>
          <p:nvPr/>
        </p:nvSpPr>
        <p:spPr>
          <a:xfrm>
            <a:off x="1653306" y="6530408"/>
            <a:ext cx="1392048" cy="220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Sous navigation (catégories)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16FE5C1-B46D-48AA-B408-010B46A66244}"/>
              </a:ext>
            </a:extLst>
          </p:cNvPr>
          <p:cNvSpPr/>
          <p:nvPr/>
        </p:nvSpPr>
        <p:spPr>
          <a:xfrm>
            <a:off x="1653306" y="6230491"/>
            <a:ext cx="1392048" cy="220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Texte rapide présentation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162604-8A3F-4973-BE37-29690D0F53B6}"/>
              </a:ext>
            </a:extLst>
          </p:cNvPr>
          <p:cNvSpPr/>
          <p:nvPr/>
        </p:nvSpPr>
        <p:spPr>
          <a:xfrm>
            <a:off x="1653307" y="6817640"/>
            <a:ext cx="1392048" cy="220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Liens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F120028-75CA-494C-9A6E-E3EFCB22E943}"/>
              </a:ext>
            </a:extLst>
          </p:cNvPr>
          <p:cNvSpPr/>
          <p:nvPr/>
        </p:nvSpPr>
        <p:spPr>
          <a:xfrm>
            <a:off x="1160052" y="7391917"/>
            <a:ext cx="2379368" cy="1688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242FDBE-B965-4670-9580-14D64E898D56}"/>
              </a:ext>
            </a:extLst>
          </p:cNvPr>
          <p:cNvSpPr/>
          <p:nvPr/>
        </p:nvSpPr>
        <p:spPr>
          <a:xfrm>
            <a:off x="5675951" y="7382857"/>
            <a:ext cx="2419119" cy="1697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2A48923-D78B-4B07-B011-500A391EDA89}"/>
              </a:ext>
            </a:extLst>
          </p:cNvPr>
          <p:cNvSpPr/>
          <p:nvPr/>
        </p:nvSpPr>
        <p:spPr>
          <a:xfrm>
            <a:off x="1299542" y="7920996"/>
            <a:ext cx="2087062" cy="648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FORMULAIRE DE CONTACT</a:t>
            </a:r>
          </a:p>
          <a:p>
            <a:pPr algn="ctr"/>
            <a:r>
              <a:rPr lang="fr-FR" sz="800" dirty="0">
                <a:solidFill>
                  <a:schemeClr val="tx1"/>
                </a:solidFill>
              </a:rPr>
              <a:t>Tally.so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85A1D40-DA76-486E-82E1-B62C9BBF5786}"/>
              </a:ext>
            </a:extLst>
          </p:cNvPr>
          <p:cNvSpPr/>
          <p:nvPr/>
        </p:nvSpPr>
        <p:spPr>
          <a:xfrm>
            <a:off x="1299542" y="7456577"/>
            <a:ext cx="2087062" cy="412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A Propos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309F601-3A8A-4815-98CD-ACCCAA45520D}"/>
              </a:ext>
            </a:extLst>
          </p:cNvPr>
          <p:cNvSpPr/>
          <p:nvPr/>
        </p:nvSpPr>
        <p:spPr>
          <a:xfrm>
            <a:off x="1299542" y="8613399"/>
            <a:ext cx="2087062" cy="35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Réseaux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E39F862-3BEF-470C-A45A-E1A37ABA8083}"/>
              </a:ext>
            </a:extLst>
          </p:cNvPr>
          <p:cNvSpPr/>
          <p:nvPr/>
        </p:nvSpPr>
        <p:spPr>
          <a:xfrm>
            <a:off x="6088278" y="4800093"/>
            <a:ext cx="1727503" cy="329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cs typeface="Calibri"/>
              </a:rPr>
              <a:t>H3 titre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A2323714-D006-4C04-80FE-25E80A3F3380}"/>
              </a:ext>
            </a:extLst>
          </p:cNvPr>
          <p:cNvSpPr/>
          <p:nvPr/>
        </p:nvSpPr>
        <p:spPr>
          <a:xfrm>
            <a:off x="6451470" y="5347052"/>
            <a:ext cx="864032" cy="8208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Image / infographie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111930B-2131-4C96-814D-B88CF8AC5AD1}"/>
              </a:ext>
            </a:extLst>
          </p:cNvPr>
          <p:cNvSpPr/>
          <p:nvPr/>
        </p:nvSpPr>
        <p:spPr>
          <a:xfrm>
            <a:off x="6088278" y="6376521"/>
            <a:ext cx="1727503" cy="242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texte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B1FA0C8B-6807-49AF-81EF-8F03E184ADEB}"/>
              </a:ext>
            </a:extLst>
          </p:cNvPr>
          <p:cNvSpPr txBox="1"/>
          <p:nvPr/>
        </p:nvSpPr>
        <p:spPr>
          <a:xfrm>
            <a:off x="6088278" y="3643015"/>
            <a:ext cx="17275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H2 TITRE DE LA PAGE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E47A6F8-89C9-4657-B50D-CB4C81713737}"/>
              </a:ext>
            </a:extLst>
          </p:cNvPr>
          <p:cNvSpPr/>
          <p:nvPr/>
        </p:nvSpPr>
        <p:spPr>
          <a:xfrm>
            <a:off x="6088278" y="4028780"/>
            <a:ext cx="1727503" cy="456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 texte moyen catégorie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1CFA4DE-AB1C-4AE0-ACF0-AF8DC2C54113}"/>
              </a:ext>
            </a:extLst>
          </p:cNvPr>
          <p:cNvSpPr/>
          <p:nvPr/>
        </p:nvSpPr>
        <p:spPr>
          <a:xfrm>
            <a:off x="5813357" y="7918620"/>
            <a:ext cx="2170591" cy="648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FORMULAIRE DE CONTACT</a:t>
            </a:r>
          </a:p>
          <a:p>
            <a:pPr algn="ctr"/>
            <a:r>
              <a:rPr lang="fr-FR" sz="800" dirty="0">
                <a:solidFill>
                  <a:schemeClr val="tx1"/>
                </a:solidFill>
              </a:rPr>
              <a:t>Tally.so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BF3ACC8-2BF1-471C-99C7-6E221351166F}"/>
              </a:ext>
            </a:extLst>
          </p:cNvPr>
          <p:cNvSpPr/>
          <p:nvPr/>
        </p:nvSpPr>
        <p:spPr>
          <a:xfrm>
            <a:off x="5813357" y="7454201"/>
            <a:ext cx="2170591" cy="412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A Propos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6952A7B-5C7B-4F3D-AD84-30E00BADAA58}"/>
              </a:ext>
            </a:extLst>
          </p:cNvPr>
          <p:cNvSpPr/>
          <p:nvPr/>
        </p:nvSpPr>
        <p:spPr>
          <a:xfrm>
            <a:off x="5813357" y="8611023"/>
            <a:ext cx="2170591" cy="357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Réseaux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1A31394-6617-41CE-993A-AB0595BD1AF2}"/>
              </a:ext>
            </a:extLst>
          </p:cNvPr>
          <p:cNvSpPr txBox="1"/>
          <p:nvPr/>
        </p:nvSpPr>
        <p:spPr>
          <a:xfrm flipH="1">
            <a:off x="1820189" y="829918"/>
            <a:ext cx="88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Accueil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D541ADEF-3464-4DDE-8AD7-7AC20C161D7B}"/>
              </a:ext>
            </a:extLst>
          </p:cNvPr>
          <p:cNvSpPr txBox="1"/>
          <p:nvPr/>
        </p:nvSpPr>
        <p:spPr>
          <a:xfrm flipH="1">
            <a:off x="6454781" y="799352"/>
            <a:ext cx="88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423206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E88F236-EA2A-46E3-A1E6-379BC9617E71}"/>
              </a:ext>
            </a:extLst>
          </p:cNvPr>
          <p:cNvSpPr/>
          <p:nvPr/>
        </p:nvSpPr>
        <p:spPr>
          <a:xfrm>
            <a:off x="1192274" y="1256334"/>
            <a:ext cx="6768968" cy="15393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64CA55-9010-4153-8602-9DD2BDB5F0D5}"/>
              </a:ext>
            </a:extLst>
          </p:cNvPr>
          <p:cNvSpPr/>
          <p:nvPr/>
        </p:nvSpPr>
        <p:spPr>
          <a:xfrm>
            <a:off x="1192274" y="1265861"/>
            <a:ext cx="6768896" cy="1053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   </a:t>
            </a: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   </a:t>
            </a:r>
            <a:endParaRPr lang="fr-FR">
              <a:solidFill>
                <a:schemeClr val="tx1"/>
              </a:solidFill>
            </a:endParaRP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   </a:t>
            </a:r>
            <a:endParaRPr lang="fr-FR">
              <a:solidFill>
                <a:schemeClr val="tx1"/>
              </a:solidFill>
            </a:endParaRP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   </a:t>
            </a:r>
            <a:endParaRPr lang="fr-FR">
              <a:solidFill>
                <a:schemeClr val="tx1"/>
              </a:solidFill>
            </a:endParaRP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   </a:t>
            </a:r>
            <a:endParaRPr lang="fr-FR">
              <a:solidFill>
                <a:schemeClr val="tx1"/>
              </a:solidFill>
            </a:endParaRPr>
          </a:p>
          <a:p>
            <a:pPr algn="ctr"/>
            <a:endParaRPr lang="fr-FR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B7AC422-D05D-49C4-AD7E-9F64593E397F}"/>
              </a:ext>
            </a:extLst>
          </p:cNvPr>
          <p:cNvSpPr txBox="1"/>
          <p:nvPr/>
        </p:nvSpPr>
        <p:spPr>
          <a:xfrm>
            <a:off x="2229832" y="1329911"/>
            <a:ext cx="21598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dirty="0"/>
              <a:t>H1 titre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FE0870D-E285-40E3-A307-78C571927DE2}"/>
              </a:ext>
            </a:extLst>
          </p:cNvPr>
          <p:cNvSpPr/>
          <p:nvPr/>
        </p:nvSpPr>
        <p:spPr>
          <a:xfrm>
            <a:off x="1264925" y="1369497"/>
            <a:ext cx="824948" cy="6705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260A98-99A6-4A33-9276-94E619F39D69}"/>
              </a:ext>
            </a:extLst>
          </p:cNvPr>
          <p:cNvSpPr/>
          <p:nvPr/>
        </p:nvSpPr>
        <p:spPr>
          <a:xfrm>
            <a:off x="1192202" y="16341587"/>
            <a:ext cx="6768968" cy="304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Mentions légales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676FCF-2FBA-4DAE-A098-F579F131CE3E}"/>
              </a:ext>
            </a:extLst>
          </p:cNvPr>
          <p:cNvSpPr/>
          <p:nvPr/>
        </p:nvSpPr>
        <p:spPr>
          <a:xfrm>
            <a:off x="1192202" y="3710442"/>
            <a:ext cx="6768968" cy="2460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Slide avec image texte +logo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03FAD53-194B-4F11-A642-E62BB0DF954D}"/>
              </a:ext>
            </a:extLst>
          </p:cNvPr>
          <p:cNvSpPr txBox="1"/>
          <p:nvPr/>
        </p:nvSpPr>
        <p:spPr>
          <a:xfrm>
            <a:off x="2229832" y="1964357"/>
            <a:ext cx="5536391" cy="276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dirty="0">
                <a:cs typeface="Calibri"/>
              </a:rPr>
              <a:t>NAVIGATION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A146D6-77BA-4AD1-8B63-94B83F12E14A}"/>
              </a:ext>
            </a:extLst>
          </p:cNvPr>
          <p:cNvSpPr/>
          <p:nvPr/>
        </p:nvSpPr>
        <p:spPr>
          <a:xfrm>
            <a:off x="1192274" y="2639419"/>
            <a:ext cx="6768968" cy="874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TEXTE DE PRESENTATION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9CC42-56BB-4F5F-A2BF-ECC7FB0CFD82}"/>
              </a:ext>
            </a:extLst>
          </p:cNvPr>
          <p:cNvSpPr/>
          <p:nvPr/>
        </p:nvSpPr>
        <p:spPr>
          <a:xfrm>
            <a:off x="1971799" y="6867713"/>
            <a:ext cx="3556531" cy="1181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H2 titre de page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820A42-4932-4D20-B28D-CBE5E5AB2C52}"/>
              </a:ext>
            </a:extLst>
          </p:cNvPr>
          <p:cNvSpPr/>
          <p:nvPr/>
        </p:nvSpPr>
        <p:spPr>
          <a:xfrm>
            <a:off x="4044691" y="10553081"/>
            <a:ext cx="3540934" cy="1181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H2 titre de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2D8D1E-3EAE-4229-B458-E9CA5078C82C}"/>
              </a:ext>
            </a:extLst>
          </p:cNvPr>
          <p:cNvSpPr/>
          <p:nvPr/>
        </p:nvSpPr>
        <p:spPr>
          <a:xfrm>
            <a:off x="6346550" y="6818944"/>
            <a:ext cx="1213098" cy="2792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Liens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5E0423-72EE-46CC-8D7A-6254C6FFEC7A}"/>
              </a:ext>
            </a:extLst>
          </p:cNvPr>
          <p:cNvSpPr/>
          <p:nvPr/>
        </p:nvSpPr>
        <p:spPr>
          <a:xfrm>
            <a:off x="1971799" y="10553081"/>
            <a:ext cx="1213098" cy="268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Liens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FE3954-BDC7-469A-B78F-703785FB4087}"/>
              </a:ext>
            </a:extLst>
          </p:cNvPr>
          <p:cNvSpPr/>
          <p:nvPr/>
        </p:nvSpPr>
        <p:spPr>
          <a:xfrm>
            <a:off x="1192274" y="14059334"/>
            <a:ext cx="6768968" cy="2282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40EBFF-3901-495E-99F7-FD85BB669EE3}"/>
              </a:ext>
            </a:extLst>
          </p:cNvPr>
          <p:cNvSpPr/>
          <p:nvPr/>
        </p:nvSpPr>
        <p:spPr>
          <a:xfrm>
            <a:off x="1532502" y="14326860"/>
            <a:ext cx="2416743" cy="1737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FORMULAIRE DE CONTACT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6834D-F0A5-4B87-85FD-469377E946B7}"/>
              </a:ext>
            </a:extLst>
          </p:cNvPr>
          <p:cNvSpPr/>
          <p:nvPr/>
        </p:nvSpPr>
        <p:spPr>
          <a:xfrm>
            <a:off x="4506107" y="14326860"/>
            <a:ext cx="1334924" cy="93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 Propos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766C4D-001E-48CA-BA7B-63E114E1BD75}"/>
              </a:ext>
            </a:extLst>
          </p:cNvPr>
          <p:cNvSpPr/>
          <p:nvPr/>
        </p:nvSpPr>
        <p:spPr>
          <a:xfrm>
            <a:off x="6224724" y="14326642"/>
            <a:ext cx="1334924" cy="331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Réseaux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0C0C7D-E67E-4818-96B7-72F4CE8AA740}"/>
              </a:ext>
            </a:extLst>
          </p:cNvPr>
          <p:cNvSpPr/>
          <p:nvPr/>
        </p:nvSpPr>
        <p:spPr>
          <a:xfrm>
            <a:off x="1987610" y="8990295"/>
            <a:ext cx="3540720" cy="636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Sous navigation (catégories)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299A13-8F21-4520-923B-CE396A2200E5}"/>
              </a:ext>
            </a:extLst>
          </p:cNvPr>
          <p:cNvSpPr/>
          <p:nvPr/>
        </p:nvSpPr>
        <p:spPr>
          <a:xfrm>
            <a:off x="1979069" y="8184571"/>
            <a:ext cx="3540720" cy="636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Texte rapide présentation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CC3B6D5-68EC-4F4A-9ADA-3777E66388C9}"/>
              </a:ext>
            </a:extLst>
          </p:cNvPr>
          <p:cNvSpPr/>
          <p:nvPr/>
        </p:nvSpPr>
        <p:spPr>
          <a:xfrm>
            <a:off x="4044905" y="12798545"/>
            <a:ext cx="3540720" cy="636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Sous navigation (catégories)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8474F6-B760-420A-A6A7-C6FFBF62D627}"/>
              </a:ext>
            </a:extLst>
          </p:cNvPr>
          <p:cNvSpPr/>
          <p:nvPr/>
        </p:nvSpPr>
        <p:spPr>
          <a:xfrm>
            <a:off x="4044905" y="11956634"/>
            <a:ext cx="3540720" cy="636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Texte rapide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6232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BEEDB7C-B08B-4690-9031-579999639291}"/>
              </a:ext>
            </a:extLst>
          </p:cNvPr>
          <p:cNvSpPr txBox="1"/>
          <p:nvPr/>
        </p:nvSpPr>
        <p:spPr>
          <a:xfrm>
            <a:off x="3529141" y="0"/>
            <a:ext cx="20117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dirty="0"/>
              <a:t>Wireframe Desktop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CDC74B-868C-479F-87A8-5B5BABCC3659}"/>
              </a:ext>
            </a:extLst>
          </p:cNvPr>
          <p:cNvSpPr/>
          <p:nvPr/>
        </p:nvSpPr>
        <p:spPr>
          <a:xfrm>
            <a:off x="1182758" y="2319819"/>
            <a:ext cx="6778484" cy="15333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90F88-A1E8-4303-B649-DB64081B13CE}"/>
              </a:ext>
            </a:extLst>
          </p:cNvPr>
          <p:cNvSpPr/>
          <p:nvPr/>
        </p:nvSpPr>
        <p:spPr>
          <a:xfrm>
            <a:off x="1182758" y="1265861"/>
            <a:ext cx="6778484" cy="1053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   </a:t>
            </a: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   </a:t>
            </a:r>
            <a:endParaRPr lang="fr-FR">
              <a:solidFill>
                <a:schemeClr val="tx1"/>
              </a:solidFill>
            </a:endParaRP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   </a:t>
            </a:r>
            <a:endParaRPr lang="fr-FR">
              <a:solidFill>
                <a:schemeClr val="tx1"/>
              </a:solidFill>
            </a:endParaRP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   </a:t>
            </a:r>
            <a:endParaRPr lang="fr-FR">
              <a:solidFill>
                <a:schemeClr val="tx1"/>
              </a:solidFill>
            </a:endParaRP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   </a:t>
            </a:r>
            <a:endParaRPr lang="fr-FR">
              <a:solidFill>
                <a:schemeClr val="tx1"/>
              </a:solidFill>
            </a:endParaRPr>
          </a:p>
          <a:p>
            <a:pPr algn="ctr"/>
            <a:endParaRPr lang="fr-FR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C2A5C1A-D100-4417-8460-A2EAE9EA5A2A}"/>
              </a:ext>
            </a:extLst>
          </p:cNvPr>
          <p:cNvSpPr txBox="1"/>
          <p:nvPr/>
        </p:nvSpPr>
        <p:spPr>
          <a:xfrm>
            <a:off x="2229832" y="1328012"/>
            <a:ext cx="21598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dirty="0"/>
              <a:t>H1 titre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E00BFD8-8875-459D-AA08-D64DE7EF2C9C}"/>
              </a:ext>
            </a:extLst>
          </p:cNvPr>
          <p:cNvSpPr/>
          <p:nvPr/>
        </p:nvSpPr>
        <p:spPr>
          <a:xfrm>
            <a:off x="1264925" y="1369497"/>
            <a:ext cx="824948" cy="6705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9DA991-69E4-4536-A01C-E26163E49F2F}"/>
              </a:ext>
            </a:extLst>
          </p:cNvPr>
          <p:cNvSpPr/>
          <p:nvPr/>
        </p:nvSpPr>
        <p:spPr>
          <a:xfrm>
            <a:off x="1182758" y="17344956"/>
            <a:ext cx="6778484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>
                <a:solidFill>
                  <a:schemeClr val="tx1"/>
                </a:solidFill>
              </a:rPr>
              <a:t>Mentions légales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9A9D47D-12D8-4ED6-8C30-C511C00F1784}"/>
              </a:ext>
            </a:extLst>
          </p:cNvPr>
          <p:cNvSpPr txBox="1"/>
          <p:nvPr/>
        </p:nvSpPr>
        <p:spPr>
          <a:xfrm>
            <a:off x="2229832" y="1964357"/>
            <a:ext cx="5536391" cy="276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dirty="0">
                <a:cs typeface="Calibri"/>
              </a:rPr>
              <a:t>NAVIGATION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728C12-D041-474C-9634-7581DE0F8BDF}"/>
              </a:ext>
            </a:extLst>
          </p:cNvPr>
          <p:cNvSpPr/>
          <p:nvPr/>
        </p:nvSpPr>
        <p:spPr>
          <a:xfrm>
            <a:off x="1373409" y="5292029"/>
            <a:ext cx="6397182" cy="472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cs typeface="Calibri"/>
              </a:rPr>
              <a:t>H3 titre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71ABDA9-A180-4E2E-AD68-D695B04AC861}"/>
              </a:ext>
            </a:extLst>
          </p:cNvPr>
          <p:cNvSpPr/>
          <p:nvPr/>
        </p:nvSpPr>
        <p:spPr>
          <a:xfrm>
            <a:off x="1371580" y="11334191"/>
            <a:ext cx="6397181" cy="472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cs typeface="Calibri"/>
              </a:rPr>
              <a:t>H3 titre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673AB8F-F55D-4282-B044-EA6FEC16CB41}"/>
              </a:ext>
            </a:extLst>
          </p:cNvPr>
          <p:cNvSpPr/>
          <p:nvPr/>
        </p:nvSpPr>
        <p:spPr>
          <a:xfrm>
            <a:off x="1371580" y="7989232"/>
            <a:ext cx="6487167" cy="472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cs typeface="Calibri"/>
              </a:rPr>
              <a:t>H3 titre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712FD21-9DA2-4023-B3C9-F292A15E9575}"/>
              </a:ext>
            </a:extLst>
          </p:cNvPr>
          <p:cNvSpPr/>
          <p:nvPr/>
        </p:nvSpPr>
        <p:spPr>
          <a:xfrm>
            <a:off x="1676379" y="8993926"/>
            <a:ext cx="2018301" cy="18716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Image / infographie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81E69-AE2C-497E-AEF2-AC07035C1FC5}"/>
              </a:ext>
            </a:extLst>
          </p:cNvPr>
          <p:cNvSpPr/>
          <p:nvPr/>
        </p:nvSpPr>
        <p:spPr>
          <a:xfrm>
            <a:off x="4211299" y="9165007"/>
            <a:ext cx="3408951" cy="552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texte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F6A1B8D-56A5-4716-8828-A0D50CFEB5F6}"/>
              </a:ext>
            </a:extLst>
          </p:cNvPr>
          <p:cNvSpPr/>
          <p:nvPr/>
        </p:nvSpPr>
        <p:spPr>
          <a:xfrm>
            <a:off x="5708123" y="5929674"/>
            <a:ext cx="2018301" cy="18716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Image / infographie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A7F8AA-F280-49C7-AEED-E869552C4374}"/>
              </a:ext>
            </a:extLst>
          </p:cNvPr>
          <p:cNvSpPr/>
          <p:nvPr/>
        </p:nvSpPr>
        <p:spPr>
          <a:xfrm>
            <a:off x="1371580" y="6158713"/>
            <a:ext cx="3408951" cy="552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texte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69EC9EDB-A2EB-445C-B8AF-F6A14F92E208}"/>
              </a:ext>
            </a:extLst>
          </p:cNvPr>
          <p:cNvSpPr/>
          <p:nvPr/>
        </p:nvSpPr>
        <p:spPr>
          <a:xfrm>
            <a:off x="5601949" y="12501068"/>
            <a:ext cx="2018301" cy="18716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Image / infographie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13A638-C7D9-441C-AB95-AAD69AEB44E2}"/>
              </a:ext>
            </a:extLst>
          </p:cNvPr>
          <p:cNvSpPr/>
          <p:nvPr/>
        </p:nvSpPr>
        <p:spPr>
          <a:xfrm>
            <a:off x="1371579" y="12726124"/>
            <a:ext cx="3408951" cy="552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texte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7944F43-0014-4643-A51A-4735969E3F08}"/>
              </a:ext>
            </a:extLst>
          </p:cNvPr>
          <p:cNvSpPr txBox="1"/>
          <p:nvPr/>
        </p:nvSpPr>
        <p:spPr>
          <a:xfrm>
            <a:off x="2872665" y="2709661"/>
            <a:ext cx="373843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3200" dirty="0"/>
              <a:t>H2 TITRE DE LA PAGE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8972F-902E-4FEF-AB4C-675C70B3CAB2}"/>
              </a:ext>
            </a:extLst>
          </p:cNvPr>
          <p:cNvSpPr/>
          <p:nvPr/>
        </p:nvSpPr>
        <p:spPr>
          <a:xfrm>
            <a:off x="1637259" y="3599243"/>
            <a:ext cx="5901602" cy="901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 texte moyen catégorie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C97745-4B3D-4CBD-B4AF-8378DD330499}"/>
              </a:ext>
            </a:extLst>
          </p:cNvPr>
          <p:cNvSpPr/>
          <p:nvPr/>
        </p:nvSpPr>
        <p:spPr>
          <a:xfrm>
            <a:off x="1182758" y="15067363"/>
            <a:ext cx="6778484" cy="227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CDC92E-7013-43B5-9112-6153D172C3E3}"/>
              </a:ext>
            </a:extLst>
          </p:cNvPr>
          <p:cNvSpPr/>
          <p:nvPr/>
        </p:nvSpPr>
        <p:spPr>
          <a:xfrm>
            <a:off x="1532914" y="15334889"/>
            <a:ext cx="2416743" cy="1737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FORMULAIRE DE CONTACT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9CF5D-3E42-4AFE-B75A-C97C8B90B264}"/>
              </a:ext>
            </a:extLst>
          </p:cNvPr>
          <p:cNvSpPr/>
          <p:nvPr/>
        </p:nvSpPr>
        <p:spPr>
          <a:xfrm>
            <a:off x="4506519" y="15334889"/>
            <a:ext cx="1334924" cy="93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 Propos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66B890-54BA-42D3-B6CD-AFEA20F748BC}"/>
              </a:ext>
            </a:extLst>
          </p:cNvPr>
          <p:cNvSpPr/>
          <p:nvPr/>
        </p:nvSpPr>
        <p:spPr>
          <a:xfrm>
            <a:off x="6225136" y="15334671"/>
            <a:ext cx="1334924" cy="331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Réseaux</a:t>
            </a:r>
          </a:p>
        </p:txBody>
      </p:sp>
    </p:spTree>
    <p:extLst>
      <p:ext uri="{BB962C8B-B14F-4D97-AF65-F5344CB8AC3E}">
        <p14:creationId xmlns:p14="http://schemas.microsoft.com/office/powerpoint/2010/main" val="28077698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</TotalTime>
  <Words>239</Words>
  <Application>Microsoft Office PowerPoint</Application>
  <PresentationFormat>Personnalisé</PresentationFormat>
  <Paragraphs>88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Dubai Medium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</dc:title>
  <dc:creator>Amanda Taddei</dc:creator>
  <cp:lastModifiedBy>Amanda Taddei</cp:lastModifiedBy>
  <cp:revision>52</cp:revision>
  <dcterms:created xsi:type="dcterms:W3CDTF">2021-02-09T08:20:24Z</dcterms:created>
  <dcterms:modified xsi:type="dcterms:W3CDTF">2021-02-10T16:42:21Z</dcterms:modified>
</cp:coreProperties>
</file>