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25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3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89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29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41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4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3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0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09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5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2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065F8-E180-49B3-A5A6-1FB32EE100AA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28E7-81CD-47D0-88F6-7365D5FACE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E9D70C-BB50-4F17-9C83-04838B1D1D11}"/>
              </a:ext>
            </a:extLst>
          </p:cNvPr>
          <p:cNvSpPr txBox="1"/>
          <p:nvPr/>
        </p:nvSpPr>
        <p:spPr>
          <a:xfrm>
            <a:off x="885825" y="209550"/>
            <a:ext cx="5086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dirty="0"/>
              <a:t>Identité du site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01A5365-496A-4778-A30C-9D01DE15E117}"/>
              </a:ext>
            </a:extLst>
          </p:cNvPr>
          <p:cNvSpPr txBox="1"/>
          <p:nvPr/>
        </p:nvSpPr>
        <p:spPr>
          <a:xfrm>
            <a:off x="885825" y="6733240"/>
            <a:ext cx="5086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i="1" u="sng" dirty="0"/>
              <a:t>Logo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3713511-4909-41EF-9319-C97B6D7CE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8942926"/>
            <a:ext cx="1905000" cy="1905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AFF82054-5E80-4698-BE65-D51A965EA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0" y="894292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78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Amanda Taddei</dc:creator>
  <cp:lastModifiedBy>Amanda Taddei</cp:lastModifiedBy>
  <cp:revision>6</cp:revision>
  <dcterms:created xsi:type="dcterms:W3CDTF">2021-02-11T15:59:56Z</dcterms:created>
  <dcterms:modified xsi:type="dcterms:W3CDTF">2021-02-15T19:36:33Z</dcterms:modified>
</cp:coreProperties>
</file>